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80" r:id="rId2"/>
  </p:sldMasterIdLst>
  <p:notesMasterIdLst>
    <p:notesMasterId r:id="rId38"/>
  </p:notesMasterIdLst>
  <p:sldIdLst>
    <p:sldId id="256" r:id="rId3"/>
    <p:sldId id="309" r:id="rId4"/>
    <p:sldId id="258" r:id="rId5"/>
    <p:sldId id="340" r:id="rId6"/>
    <p:sldId id="259" r:id="rId7"/>
    <p:sldId id="257" r:id="rId8"/>
    <p:sldId id="335" r:id="rId9"/>
    <p:sldId id="310" r:id="rId10"/>
    <p:sldId id="312" r:id="rId11"/>
    <p:sldId id="260" r:id="rId12"/>
    <p:sldId id="317" r:id="rId13"/>
    <p:sldId id="318" r:id="rId14"/>
    <p:sldId id="270" r:id="rId15"/>
    <p:sldId id="267" r:id="rId16"/>
    <p:sldId id="319" r:id="rId17"/>
    <p:sldId id="262" r:id="rId18"/>
    <p:sldId id="320" r:id="rId19"/>
    <p:sldId id="264" r:id="rId20"/>
    <p:sldId id="315" r:id="rId21"/>
    <p:sldId id="321" r:id="rId22"/>
    <p:sldId id="322" r:id="rId23"/>
    <p:sldId id="324" r:id="rId24"/>
    <p:sldId id="323" r:id="rId25"/>
    <p:sldId id="336" r:id="rId26"/>
    <p:sldId id="326" r:id="rId27"/>
    <p:sldId id="327" r:id="rId28"/>
    <p:sldId id="328" r:id="rId29"/>
    <p:sldId id="337" r:id="rId30"/>
    <p:sldId id="329" r:id="rId31"/>
    <p:sldId id="338" r:id="rId32"/>
    <p:sldId id="330" r:id="rId33"/>
    <p:sldId id="333" r:id="rId34"/>
    <p:sldId id="331" r:id="rId35"/>
    <p:sldId id="332" r:id="rId36"/>
    <p:sldId id="339"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BCB4F-32D9-46D8-B5AF-8B34FB0F21F9}">
  <a:tblStyle styleId="{48EBCB4F-32D9-46D8-B5AF-8B34FB0F21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9" autoAdjust="0"/>
    <p:restoredTop sz="94660"/>
  </p:normalViewPr>
  <p:slideViewPr>
    <p:cSldViewPr snapToGrid="0">
      <p:cViewPr varScale="1">
        <p:scale>
          <a:sx n="90" d="100"/>
          <a:sy n="90" d="100"/>
        </p:scale>
        <p:origin x="10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26d4d080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26d4d080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37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9ba07e39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9ba07e39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26d4d080c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26d4d080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936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26d4d080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26d4d080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61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26d4d080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26d4d080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61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421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16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7b0c871f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7b0c871f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7b0c871f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7b0c871f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048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f35faa21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9f35faa21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b26d4d08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b26d4d08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42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41718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26d4d080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26d4d080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01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2320950" y="-1683000"/>
            <a:ext cx="4502100" cy="85095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flipH="1">
            <a:off x="2483850" y="1822325"/>
            <a:ext cx="4176300" cy="908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5200"/>
              <a:buNone/>
              <a:defRPr sz="3800">
                <a:solidFill>
                  <a:schemeClr val="lt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1" name="Google Shape;11;p2"/>
          <p:cNvSpPr txBox="1">
            <a:spLocks noGrp="1"/>
          </p:cNvSpPr>
          <p:nvPr>
            <p:ph type="subTitle" idx="1"/>
          </p:nvPr>
        </p:nvSpPr>
        <p:spPr>
          <a:xfrm>
            <a:off x="2865150" y="3143463"/>
            <a:ext cx="3413700" cy="1770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2800"/>
              <a:buNone/>
              <a:defRPr sz="1400">
                <a:solidFill>
                  <a:schemeClr val="lt1"/>
                </a:solidFill>
                <a:latin typeface="Open Sans Light"/>
                <a:ea typeface="Open Sans Light"/>
                <a:cs typeface="Open Sans Light"/>
                <a:sym typeface="Open Sans Ligh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7"/>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txBox="1">
            <a:spLocks noGrp="1"/>
          </p:cNvSpPr>
          <p:nvPr>
            <p:ph type="title"/>
          </p:nvPr>
        </p:nvSpPr>
        <p:spPr>
          <a:xfrm>
            <a:off x="713225" y="539500"/>
            <a:ext cx="7723800" cy="4401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72" name="Google Shape;72;p17"/>
          <p:cNvSpPr txBox="1">
            <a:spLocks noGrp="1"/>
          </p:cNvSpPr>
          <p:nvPr>
            <p:ph type="subTitle" idx="1"/>
          </p:nvPr>
        </p:nvSpPr>
        <p:spPr>
          <a:xfrm>
            <a:off x="1349075" y="1649923"/>
            <a:ext cx="3070500" cy="31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3" name="Google Shape;73;p17"/>
          <p:cNvSpPr txBox="1">
            <a:spLocks noGrp="1"/>
          </p:cNvSpPr>
          <p:nvPr>
            <p:ph type="subTitle" idx="2"/>
          </p:nvPr>
        </p:nvSpPr>
        <p:spPr>
          <a:xfrm>
            <a:off x="1349075" y="2055100"/>
            <a:ext cx="3072300" cy="37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4" name="Google Shape;74;p17"/>
          <p:cNvSpPr txBox="1">
            <a:spLocks noGrp="1"/>
          </p:cNvSpPr>
          <p:nvPr>
            <p:ph type="subTitle" idx="3"/>
          </p:nvPr>
        </p:nvSpPr>
        <p:spPr>
          <a:xfrm>
            <a:off x="5203350" y="1652173"/>
            <a:ext cx="30723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 name="Google Shape;75;p17"/>
          <p:cNvSpPr txBox="1">
            <a:spLocks noGrp="1"/>
          </p:cNvSpPr>
          <p:nvPr>
            <p:ph type="subTitle" idx="4"/>
          </p:nvPr>
        </p:nvSpPr>
        <p:spPr>
          <a:xfrm>
            <a:off x="5203350" y="2055100"/>
            <a:ext cx="3072300" cy="37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6" name="Google Shape;76;p17"/>
          <p:cNvSpPr txBox="1">
            <a:spLocks noGrp="1"/>
          </p:cNvSpPr>
          <p:nvPr>
            <p:ph type="subTitle" idx="5"/>
          </p:nvPr>
        </p:nvSpPr>
        <p:spPr>
          <a:xfrm>
            <a:off x="1349075" y="3351923"/>
            <a:ext cx="30723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7" name="Google Shape;77;p17"/>
          <p:cNvSpPr txBox="1">
            <a:spLocks noGrp="1"/>
          </p:cNvSpPr>
          <p:nvPr>
            <p:ph type="subTitle" idx="6"/>
          </p:nvPr>
        </p:nvSpPr>
        <p:spPr>
          <a:xfrm>
            <a:off x="1349075" y="3749585"/>
            <a:ext cx="3072300" cy="37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8" name="Google Shape;78;p17"/>
          <p:cNvSpPr txBox="1">
            <a:spLocks noGrp="1"/>
          </p:cNvSpPr>
          <p:nvPr>
            <p:ph type="subTitle" idx="7"/>
          </p:nvPr>
        </p:nvSpPr>
        <p:spPr>
          <a:xfrm>
            <a:off x="5203350" y="3351923"/>
            <a:ext cx="30723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7"/>
          <p:cNvSpPr txBox="1">
            <a:spLocks noGrp="1"/>
          </p:cNvSpPr>
          <p:nvPr>
            <p:ph type="subTitle" idx="8"/>
          </p:nvPr>
        </p:nvSpPr>
        <p:spPr>
          <a:xfrm>
            <a:off x="5203350" y="3749585"/>
            <a:ext cx="3072300" cy="37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7"/>
          <p:cNvSpPr txBox="1">
            <a:spLocks noGrp="1"/>
          </p:cNvSpPr>
          <p:nvPr>
            <p:ph type="title" idx="9" hasCustomPrompt="1"/>
          </p:nvPr>
        </p:nvSpPr>
        <p:spPr>
          <a:xfrm>
            <a:off x="891875" y="1721323"/>
            <a:ext cx="530400" cy="17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7"/>
          <p:cNvSpPr txBox="1">
            <a:spLocks noGrp="1"/>
          </p:cNvSpPr>
          <p:nvPr>
            <p:ph type="title" idx="13" hasCustomPrompt="1"/>
          </p:nvPr>
        </p:nvSpPr>
        <p:spPr>
          <a:xfrm>
            <a:off x="4721138" y="1720723"/>
            <a:ext cx="530400" cy="173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2" name="Google Shape;82;p17"/>
          <p:cNvSpPr txBox="1">
            <a:spLocks noGrp="1"/>
          </p:cNvSpPr>
          <p:nvPr>
            <p:ph type="title" idx="14" hasCustomPrompt="1"/>
          </p:nvPr>
        </p:nvSpPr>
        <p:spPr>
          <a:xfrm>
            <a:off x="891875" y="3420473"/>
            <a:ext cx="530400" cy="173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3" name="Google Shape;83;p17"/>
          <p:cNvSpPr txBox="1">
            <a:spLocks noGrp="1"/>
          </p:cNvSpPr>
          <p:nvPr>
            <p:ph type="title" idx="15" hasCustomPrompt="1"/>
          </p:nvPr>
        </p:nvSpPr>
        <p:spPr>
          <a:xfrm>
            <a:off x="4719188" y="3420473"/>
            <a:ext cx="534300" cy="173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99"/>
        <p:cNvGrpSpPr/>
        <p:nvPr/>
      </p:nvGrpSpPr>
      <p:grpSpPr>
        <a:xfrm>
          <a:off x="0" y="0"/>
          <a:ext cx="0" cy="0"/>
          <a:chOff x="0" y="0"/>
          <a:chExt cx="0" cy="0"/>
        </a:xfrm>
      </p:grpSpPr>
      <p:sp>
        <p:nvSpPr>
          <p:cNvPr id="100" name="Google Shape;100;p19"/>
          <p:cNvSpPr/>
          <p:nvPr/>
        </p:nvSpPr>
        <p:spPr>
          <a:xfrm rot="-5400000">
            <a:off x="2320950" y="-1683000"/>
            <a:ext cx="4502100" cy="85095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title"/>
          </p:nvPr>
        </p:nvSpPr>
        <p:spPr>
          <a:xfrm>
            <a:off x="4418650" y="2327175"/>
            <a:ext cx="3421500" cy="27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latin typeface="Lato"/>
                <a:ea typeface="Lato"/>
                <a:cs typeface="Lato"/>
                <a:sym typeface="Lato"/>
              </a:defRPr>
            </a:lvl2pPr>
            <a:lvl3pPr lvl="2" rtl="0">
              <a:spcBef>
                <a:spcPts val="0"/>
              </a:spcBef>
              <a:spcAft>
                <a:spcPts val="0"/>
              </a:spcAft>
              <a:buClr>
                <a:schemeClr val="lt1"/>
              </a:buClr>
              <a:buSzPts val="2800"/>
              <a:buNone/>
              <a:defRPr>
                <a:solidFill>
                  <a:schemeClr val="lt1"/>
                </a:solidFill>
                <a:latin typeface="Lato"/>
                <a:ea typeface="Lato"/>
                <a:cs typeface="Lato"/>
                <a:sym typeface="Lato"/>
              </a:defRPr>
            </a:lvl3pPr>
            <a:lvl4pPr lvl="3" rtl="0">
              <a:spcBef>
                <a:spcPts val="0"/>
              </a:spcBef>
              <a:spcAft>
                <a:spcPts val="0"/>
              </a:spcAft>
              <a:buClr>
                <a:schemeClr val="lt1"/>
              </a:buClr>
              <a:buSzPts val="2800"/>
              <a:buNone/>
              <a:defRPr>
                <a:solidFill>
                  <a:schemeClr val="lt1"/>
                </a:solidFill>
                <a:latin typeface="Lato"/>
                <a:ea typeface="Lato"/>
                <a:cs typeface="Lato"/>
                <a:sym typeface="Lato"/>
              </a:defRPr>
            </a:lvl4pPr>
            <a:lvl5pPr lvl="4" rtl="0">
              <a:spcBef>
                <a:spcPts val="0"/>
              </a:spcBef>
              <a:spcAft>
                <a:spcPts val="0"/>
              </a:spcAft>
              <a:buClr>
                <a:schemeClr val="lt1"/>
              </a:buClr>
              <a:buSzPts val="2800"/>
              <a:buNone/>
              <a:defRPr>
                <a:solidFill>
                  <a:schemeClr val="lt1"/>
                </a:solidFill>
                <a:latin typeface="Lato"/>
                <a:ea typeface="Lato"/>
                <a:cs typeface="Lato"/>
                <a:sym typeface="Lato"/>
              </a:defRPr>
            </a:lvl5pPr>
            <a:lvl6pPr lvl="5" rtl="0">
              <a:spcBef>
                <a:spcPts val="0"/>
              </a:spcBef>
              <a:spcAft>
                <a:spcPts val="0"/>
              </a:spcAft>
              <a:buClr>
                <a:schemeClr val="lt1"/>
              </a:buClr>
              <a:buSzPts val="2800"/>
              <a:buNone/>
              <a:defRPr>
                <a:solidFill>
                  <a:schemeClr val="lt1"/>
                </a:solidFill>
                <a:latin typeface="Lato"/>
                <a:ea typeface="Lato"/>
                <a:cs typeface="Lato"/>
                <a:sym typeface="Lato"/>
              </a:defRPr>
            </a:lvl6pPr>
            <a:lvl7pPr lvl="6" rtl="0">
              <a:spcBef>
                <a:spcPts val="0"/>
              </a:spcBef>
              <a:spcAft>
                <a:spcPts val="0"/>
              </a:spcAft>
              <a:buClr>
                <a:schemeClr val="lt1"/>
              </a:buClr>
              <a:buSzPts val="2800"/>
              <a:buNone/>
              <a:defRPr>
                <a:solidFill>
                  <a:schemeClr val="lt1"/>
                </a:solidFill>
                <a:latin typeface="Lato"/>
                <a:ea typeface="Lato"/>
                <a:cs typeface="Lato"/>
                <a:sym typeface="Lato"/>
              </a:defRPr>
            </a:lvl7pPr>
            <a:lvl8pPr lvl="7" rtl="0">
              <a:spcBef>
                <a:spcPts val="0"/>
              </a:spcBef>
              <a:spcAft>
                <a:spcPts val="0"/>
              </a:spcAft>
              <a:buClr>
                <a:schemeClr val="lt1"/>
              </a:buClr>
              <a:buSzPts val="2800"/>
              <a:buNone/>
              <a:defRPr>
                <a:solidFill>
                  <a:schemeClr val="lt1"/>
                </a:solidFill>
                <a:latin typeface="Lato"/>
                <a:ea typeface="Lato"/>
                <a:cs typeface="Lato"/>
                <a:sym typeface="Lato"/>
              </a:defRPr>
            </a:lvl8pPr>
            <a:lvl9pPr lvl="8" rtl="0">
              <a:spcBef>
                <a:spcPts val="0"/>
              </a:spcBef>
              <a:spcAft>
                <a:spcPts val="0"/>
              </a:spcAft>
              <a:buClr>
                <a:schemeClr val="lt1"/>
              </a:buClr>
              <a:buSzPts val="2800"/>
              <a:buNone/>
              <a:defRPr>
                <a:solidFill>
                  <a:schemeClr val="lt1"/>
                </a:solidFill>
                <a:latin typeface="Lato"/>
                <a:ea typeface="Lato"/>
                <a:cs typeface="Lato"/>
                <a:sym typeface="Lato"/>
              </a:defRPr>
            </a:lvl9pPr>
          </a:lstStyle>
          <a:p>
            <a:endParaRPr/>
          </a:p>
        </p:txBody>
      </p:sp>
      <p:sp>
        <p:nvSpPr>
          <p:cNvPr id="102" name="Google Shape;102;p19"/>
          <p:cNvSpPr txBox="1">
            <a:spLocks noGrp="1"/>
          </p:cNvSpPr>
          <p:nvPr>
            <p:ph type="title" idx="2" hasCustomPrompt="1"/>
          </p:nvPr>
        </p:nvSpPr>
        <p:spPr>
          <a:xfrm>
            <a:off x="1565600" y="1857375"/>
            <a:ext cx="2286000" cy="114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3"/>
        <p:cNvGrpSpPr/>
        <p:nvPr/>
      </p:nvGrpSpPr>
      <p:grpSpPr>
        <a:xfrm>
          <a:off x="0" y="0"/>
          <a:ext cx="0" cy="0"/>
          <a:chOff x="0" y="0"/>
          <a:chExt cx="0" cy="0"/>
        </a:xfrm>
      </p:grpSpPr>
      <p:sp>
        <p:nvSpPr>
          <p:cNvPr id="104" name="Google Shape;104;p20"/>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txBox="1">
            <a:spLocks noGrp="1"/>
          </p:cNvSpPr>
          <p:nvPr>
            <p:ph type="title"/>
          </p:nvPr>
        </p:nvSpPr>
        <p:spPr>
          <a:xfrm>
            <a:off x="713225" y="543200"/>
            <a:ext cx="7714500" cy="43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06" name="Google Shape;106;p20"/>
          <p:cNvSpPr txBox="1">
            <a:spLocks noGrp="1"/>
          </p:cNvSpPr>
          <p:nvPr>
            <p:ph type="subTitle" idx="1"/>
          </p:nvPr>
        </p:nvSpPr>
        <p:spPr>
          <a:xfrm>
            <a:off x="1201032" y="2949046"/>
            <a:ext cx="1579200" cy="13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layfair Display"/>
              <a:buNone/>
              <a:defRPr sz="2000" b="1">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2"/>
          </p:nvPr>
        </p:nvSpPr>
        <p:spPr>
          <a:xfrm>
            <a:off x="976782" y="3283313"/>
            <a:ext cx="2130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3"/>
          </p:nvPr>
        </p:nvSpPr>
        <p:spPr>
          <a:xfrm>
            <a:off x="3786650" y="2949046"/>
            <a:ext cx="1581900" cy="13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layfair Display"/>
              <a:buNone/>
              <a:defRPr sz="2000" b="1">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4"/>
          </p:nvPr>
        </p:nvSpPr>
        <p:spPr>
          <a:xfrm>
            <a:off x="3512300" y="3283313"/>
            <a:ext cx="2130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5"/>
          </p:nvPr>
        </p:nvSpPr>
        <p:spPr>
          <a:xfrm>
            <a:off x="6358150" y="2949046"/>
            <a:ext cx="1581900" cy="13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Playfair Display"/>
              <a:buNone/>
              <a:defRPr sz="2000" b="1">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subTitle" idx="6"/>
          </p:nvPr>
        </p:nvSpPr>
        <p:spPr>
          <a:xfrm>
            <a:off x="6083800" y="3283313"/>
            <a:ext cx="2130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p:cSld name="CUSTOM_5">
    <p:spTree>
      <p:nvGrpSpPr>
        <p:cNvPr id="1" name="Shape 172"/>
        <p:cNvGrpSpPr/>
        <p:nvPr/>
      </p:nvGrpSpPr>
      <p:grpSpPr>
        <a:xfrm>
          <a:off x="0" y="0"/>
          <a:ext cx="0" cy="0"/>
          <a:chOff x="0" y="0"/>
          <a:chExt cx="0" cy="0"/>
        </a:xfrm>
      </p:grpSpPr>
      <p:sp>
        <p:nvSpPr>
          <p:cNvPr id="173" name="Google Shape;173;p30"/>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txBox="1">
            <a:spLocks noGrp="1"/>
          </p:cNvSpPr>
          <p:nvPr>
            <p:ph type="title"/>
          </p:nvPr>
        </p:nvSpPr>
        <p:spPr>
          <a:xfrm>
            <a:off x="716250" y="535925"/>
            <a:ext cx="7714500" cy="53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75" name="Google Shape;175;p30"/>
          <p:cNvSpPr txBox="1">
            <a:spLocks noGrp="1"/>
          </p:cNvSpPr>
          <p:nvPr>
            <p:ph type="subTitle" idx="1"/>
          </p:nvPr>
        </p:nvSpPr>
        <p:spPr>
          <a:xfrm>
            <a:off x="1612392" y="2900934"/>
            <a:ext cx="1581900" cy="13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6" name="Google Shape;176;p30"/>
          <p:cNvSpPr txBox="1">
            <a:spLocks noGrp="1"/>
          </p:cNvSpPr>
          <p:nvPr>
            <p:ph type="subTitle" idx="2"/>
          </p:nvPr>
        </p:nvSpPr>
        <p:spPr>
          <a:xfrm>
            <a:off x="1164336" y="3128772"/>
            <a:ext cx="20301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7" name="Google Shape;177;p30"/>
          <p:cNvSpPr txBox="1">
            <a:spLocks noGrp="1"/>
          </p:cNvSpPr>
          <p:nvPr>
            <p:ph type="subTitle" idx="3"/>
          </p:nvPr>
        </p:nvSpPr>
        <p:spPr>
          <a:xfrm>
            <a:off x="5967984" y="2900934"/>
            <a:ext cx="1645800" cy="13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sz="2000" b="1">
                <a:solidFill>
                  <a:schemeClr val="dk1"/>
                </a:solidFill>
                <a:latin typeface="Nanum Myeongjo"/>
                <a:ea typeface="Nanum Myeongjo"/>
                <a:cs typeface="Nanum Myeongjo"/>
                <a:sym typeface="Nanum Myeongj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8" name="Google Shape;178;p30"/>
          <p:cNvSpPr txBox="1">
            <a:spLocks noGrp="1"/>
          </p:cNvSpPr>
          <p:nvPr>
            <p:ph type="subTitle" idx="4"/>
          </p:nvPr>
        </p:nvSpPr>
        <p:spPr>
          <a:xfrm>
            <a:off x="5967984" y="3128772"/>
            <a:ext cx="20301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27FFA5D-EFB5-44EC-ABA6-D1CC25631950}"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39522550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7FFA5D-EFB5-44EC-ABA6-D1CC25631950}"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19729580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27FFA5D-EFB5-44EC-ABA6-D1CC25631950}"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339097098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27FFA5D-EFB5-44EC-ABA6-D1CC25631950}"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29546282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27FFA5D-EFB5-44EC-ABA6-D1CC25631950}" type="datetimeFigureOut">
              <a:rPr lang="en-IN" smtClean="0"/>
              <a:t>05-04-2022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171165861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27FFA5D-EFB5-44EC-ABA6-D1CC25631950}" type="datetimeFigureOut">
              <a:rPr lang="en-IN" smtClean="0"/>
              <a:t>05-04-2022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9575927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5400000">
            <a:off x="2320950" y="-1683000"/>
            <a:ext cx="4502100" cy="85095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411575" y="2435850"/>
            <a:ext cx="3586800" cy="27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5709900" y="1522425"/>
            <a:ext cx="1972200" cy="170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7FFA5D-EFB5-44EC-ABA6-D1CC25631950}" type="datetimeFigureOut">
              <a:rPr lang="en-IN" smtClean="0"/>
              <a:t>05-04-2022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1070276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127FFA5D-EFB5-44EC-ABA6-D1CC25631950}"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164724978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127FFA5D-EFB5-44EC-ABA6-D1CC25631950}"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24595022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7FFA5D-EFB5-44EC-ABA6-D1CC25631950}"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97132215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7FFA5D-EFB5-44EC-ABA6-D1CC25631950}"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25F69-0183-4485-BB50-D737418B444D}" type="slidenum">
              <a:rPr lang="en-IN" smtClean="0"/>
              <a:t>‹#›</a:t>
            </a:fld>
            <a:endParaRPr lang="en-IN"/>
          </a:p>
        </p:txBody>
      </p:sp>
    </p:spTree>
    <p:extLst>
      <p:ext uri="{BB962C8B-B14F-4D97-AF65-F5344CB8AC3E}">
        <p14:creationId xmlns:p14="http://schemas.microsoft.com/office/powerpoint/2010/main" val="312665980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9"/>
        <p:cNvGrpSpPr/>
        <p:nvPr/>
      </p:nvGrpSpPr>
      <p:grpSpPr>
        <a:xfrm>
          <a:off x="0" y="0"/>
          <a:ext cx="0" cy="0"/>
          <a:chOff x="0" y="0"/>
          <a:chExt cx="0" cy="0"/>
        </a:xfrm>
      </p:grpSpPr>
      <p:sp>
        <p:nvSpPr>
          <p:cNvPr id="101" name="Google Shape;101;p19"/>
          <p:cNvSpPr txBox="1">
            <a:spLocks noGrp="1"/>
          </p:cNvSpPr>
          <p:nvPr>
            <p:ph type="title"/>
          </p:nvPr>
        </p:nvSpPr>
        <p:spPr>
          <a:xfrm>
            <a:off x="4418650" y="2327175"/>
            <a:ext cx="3421500" cy="27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latin typeface="Lato"/>
                <a:ea typeface="Lato"/>
                <a:cs typeface="Lato"/>
                <a:sym typeface="Lato"/>
              </a:defRPr>
            </a:lvl2pPr>
            <a:lvl3pPr lvl="2" rtl="0">
              <a:spcBef>
                <a:spcPts val="0"/>
              </a:spcBef>
              <a:spcAft>
                <a:spcPts val="0"/>
              </a:spcAft>
              <a:buClr>
                <a:schemeClr val="lt1"/>
              </a:buClr>
              <a:buSzPts val="2800"/>
              <a:buNone/>
              <a:defRPr>
                <a:solidFill>
                  <a:schemeClr val="lt1"/>
                </a:solidFill>
                <a:latin typeface="Lato"/>
                <a:ea typeface="Lato"/>
                <a:cs typeface="Lato"/>
                <a:sym typeface="Lato"/>
              </a:defRPr>
            </a:lvl3pPr>
            <a:lvl4pPr lvl="3" rtl="0">
              <a:spcBef>
                <a:spcPts val="0"/>
              </a:spcBef>
              <a:spcAft>
                <a:spcPts val="0"/>
              </a:spcAft>
              <a:buClr>
                <a:schemeClr val="lt1"/>
              </a:buClr>
              <a:buSzPts val="2800"/>
              <a:buNone/>
              <a:defRPr>
                <a:solidFill>
                  <a:schemeClr val="lt1"/>
                </a:solidFill>
                <a:latin typeface="Lato"/>
                <a:ea typeface="Lato"/>
                <a:cs typeface="Lato"/>
                <a:sym typeface="Lato"/>
              </a:defRPr>
            </a:lvl4pPr>
            <a:lvl5pPr lvl="4" rtl="0">
              <a:spcBef>
                <a:spcPts val="0"/>
              </a:spcBef>
              <a:spcAft>
                <a:spcPts val="0"/>
              </a:spcAft>
              <a:buClr>
                <a:schemeClr val="lt1"/>
              </a:buClr>
              <a:buSzPts val="2800"/>
              <a:buNone/>
              <a:defRPr>
                <a:solidFill>
                  <a:schemeClr val="lt1"/>
                </a:solidFill>
                <a:latin typeface="Lato"/>
                <a:ea typeface="Lato"/>
                <a:cs typeface="Lato"/>
                <a:sym typeface="Lato"/>
              </a:defRPr>
            </a:lvl5pPr>
            <a:lvl6pPr lvl="5" rtl="0">
              <a:spcBef>
                <a:spcPts val="0"/>
              </a:spcBef>
              <a:spcAft>
                <a:spcPts val="0"/>
              </a:spcAft>
              <a:buClr>
                <a:schemeClr val="lt1"/>
              </a:buClr>
              <a:buSzPts val="2800"/>
              <a:buNone/>
              <a:defRPr>
                <a:solidFill>
                  <a:schemeClr val="lt1"/>
                </a:solidFill>
                <a:latin typeface="Lato"/>
                <a:ea typeface="Lato"/>
                <a:cs typeface="Lato"/>
                <a:sym typeface="Lato"/>
              </a:defRPr>
            </a:lvl6pPr>
            <a:lvl7pPr lvl="6" rtl="0">
              <a:spcBef>
                <a:spcPts val="0"/>
              </a:spcBef>
              <a:spcAft>
                <a:spcPts val="0"/>
              </a:spcAft>
              <a:buClr>
                <a:schemeClr val="lt1"/>
              </a:buClr>
              <a:buSzPts val="2800"/>
              <a:buNone/>
              <a:defRPr>
                <a:solidFill>
                  <a:schemeClr val="lt1"/>
                </a:solidFill>
                <a:latin typeface="Lato"/>
                <a:ea typeface="Lato"/>
                <a:cs typeface="Lato"/>
                <a:sym typeface="Lato"/>
              </a:defRPr>
            </a:lvl7pPr>
            <a:lvl8pPr lvl="7" rtl="0">
              <a:spcBef>
                <a:spcPts val="0"/>
              </a:spcBef>
              <a:spcAft>
                <a:spcPts val="0"/>
              </a:spcAft>
              <a:buClr>
                <a:schemeClr val="lt1"/>
              </a:buClr>
              <a:buSzPts val="2800"/>
              <a:buNone/>
              <a:defRPr>
                <a:solidFill>
                  <a:schemeClr val="lt1"/>
                </a:solidFill>
                <a:latin typeface="Lato"/>
                <a:ea typeface="Lato"/>
                <a:cs typeface="Lato"/>
                <a:sym typeface="Lato"/>
              </a:defRPr>
            </a:lvl8pPr>
            <a:lvl9pPr lvl="8" rtl="0">
              <a:spcBef>
                <a:spcPts val="0"/>
              </a:spcBef>
              <a:spcAft>
                <a:spcPts val="0"/>
              </a:spcAft>
              <a:buClr>
                <a:schemeClr val="lt1"/>
              </a:buClr>
              <a:buSzPts val="2800"/>
              <a:buNone/>
              <a:defRPr>
                <a:solidFill>
                  <a:schemeClr val="lt1"/>
                </a:solidFill>
                <a:latin typeface="Lato"/>
                <a:ea typeface="Lato"/>
                <a:cs typeface="Lato"/>
                <a:sym typeface="Lato"/>
              </a:defRPr>
            </a:lvl9pPr>
          </a:lstStyle>
          <a:p>
            <a:endParaRPr/>
          </a:p>
        </p:txBody>
      </p:sp>
      <p:sp>
        <p:nvSpPr>
          <p:cNvPr id="102" name="Google Shape;102;p19"/>
          <p:cNvSpPr txBox="1">
            <a:spLocks noGrp="1"/>
          </p:cNvSpPr>
          <p:nvPr>
            <p:ph type="title" idx="2" hasCustomPrompt="1"/>
          </p:nvPr>
        </p:nvSpPr>
        <p:spPr>
          <a:xfrm>
            <a:off x="1565600" y="1857375"/>
            <a:ext cx="2286000" cy="114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Tree>
    <p:extLst>
      <p:ext uri="{BB962C8B-B14F-4D97-AF65-F5344CB8AC3E}">
        <p14:creationId xmlns:p14="http://schemas.microsoft.com/office/powerpoint/2010/main" val="1366230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1067650" y="543200"/>
            <a:ext cx="7360200" cy="436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subTitle" idx="1"/>
          </p:nvPr>
        </p:nvSpPr>
        <p:spPr>
          <a:xfrm>
            <a:off x="713225" y="1369900"/>
            <a:ext cx="7714500" cy="322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716250" y="539500"/>
            <a:ext cx="7714500" cy="4401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5107669" y="3753094"/>
            <a:ext cx="2788800" cy="87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4" name="Google Shape;24;p5"/>
          <p:cNvSpPr txBox="1">
            <a:spLocks noGrp="1"/>
          </p:cNvSpPr>
          <p:nvPr>
            <p:ph type="subTitle" idx="2"/>
          </p:nvPr>
        </p:nvSpPr>
        <p:spPr>
          <a:xfrm>
            <a:off x="1249613" y="3750075"/>
            <a:ext cx="2789100" cy="87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 name="Google Shape;25;p5"/>
          <p:cNvSpPr txBox="1">
            <a:spLocks noGrp="1"/>
          </p:cNvSpPr>
          <p:nvPr>
            <p:ph type="subTitle" idx="3"/>
          </p:nvPr>
        </p:nvSpPr>
        <p:spPr>
          <a:xfrm>
            <a:off x="5107669" y="3372764"/>
            <a:ext cx="2788800" cy="39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Playfair Display"/>
              <a:buNone/>
              <a:defRPr sz="2000" b="1">
                <a:latin typeface="Nanum Myeongjo"/>
                <a:ea typeface="Nanum Myeongjo"/>
                <a:cs typeface="Nanum Myeongjo"/>
                <a:sym typeface="Nanum Myeongj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 name="Google Shape;26;p5"/>
          <p:cNvSpPr txBox="1">
            <a:spLocks noGrp="1"/>
          </p:cNvSpPr>
          <p:nvPr>
            <p:ph type="subTitle" idx="4"/>
          </p:nvPr>
        </p:nvSpPr>
        <p:spPr>
          <a:xfrm>
            <a:off x="1282050" y="3372782"/>
            <a:ext cx="2788800" cy="3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layfair Display"/>
              <a:buNone/>
              <a:defRPr sz="2000" b="1">
                <a:latin typeface="Nanum Myeongjo"/>
                <a:ea typeface="Nanum Myeongjo"/>
                <a:cs typeface="Nanum Myeongjo"/>
                <a:sym typeface="Nanum Myeongj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716250" y="543200"/>
            <a:ext cx="7714500" cy="436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rot="-5400000">
            <a:off x="2320950" y="-1683000"/>
            <a:ext cx="4502100" cy="85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4577625" y="1715750"/>
            <a:ext cx="3855900" cy="60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4798475" y="2649800"/>
            <a:ext cx="3629400" cy="777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13225" y="1017600"/>
            <a:ext cx="3858900" cy="6876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2800">
                <a:latin typeface="Playfair Display"/>
                <a:ea typeface="Playfair Display"/>
                <a:cs typeface="Playfair Display"/>
                <a:sym typeface="Playfair Display"/>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48"/>
        <p:cNvGrpSpPr/>
        <p:nvPr/>
      </p:nvGrpSpPr>
      <p:grpSpPr>
        <a:xfrm>
          <a:off x="0" y="0"/>
          <a:ext cx="0" cy="0"/>
          <a:chOff x="0" y="0"/>
          <a:chExt cx="0" cy="0"/>
        </a:xfrm>
      </p:grpSpPr>
      <p:sp>
        <p:nvSpPr>
          <p:cNvPr id="49" name="Google Shape;49;p13"/>
          <p:cNvSpPr/>
          <p:nvPr/>
        </p:nvSpPr>
        <p:spPr>
          <a:xfrm rot="-5400000">
            <a:off x="2320950" y="-1683000"/>
            <a:ext cx="4502100" cy="85095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title"/>
          </p:nvPr>
        </p:nvSpPr>
        <p:spPr>
          <a:xfrm>
            <a:off x="3634350" y="3043150"/>
            <a:ext cx="1875300" cy="198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800"/>
              <a:buNone/>
              <a:defRPr sz="1400" b="0">
                <a:solidFill>
                  <a:schemeClr val="lt1"/>
                </a:solidFill>
                <a:latin typeface="Open Sans"/>
                <a:ea typeface="Open Sans"/>
                <a:cs typeface="Open Sans"/>
                <a:sym typeface="Open Sans"/>
              </a:defRPr>
            </a:lvl1pPr>
            <a:lvl2pPr lvl="1">
              <a:spcBef>
                <a:spcPts val="0"/>
              </a:spcBef>
              <a:spcAft>
                <a:spcPts val="0"/>
              </a:spcAft>
              <a:buClr>
                <a:schemeClr val="lt1"/>
              </a:buClr>
              <a:buSzPts val="2800"/>
              <a:buNone/>
              <a:defRPr>
                <a:solidFill>
                  <a:schemeClr val="lt1"/>
                </a:solidFill>
                <a:latin typeface="Lato"/>
                <a:ea typeface="Lato"/>
                <a:cs typeface="Lato"/>
                <a:sym typeface="Lato"/>
              </a:defRPr>
            </a:lvl2pPr>
            <a:lvl3pPr lvl="2">
              <a:spcBef>
                <a:spcPts val="0"/>
              </a:spcBef>
              <a:spcAft>
                <a:spcPts val="0"/>
              </a:spcAft>
              <a:buClr>
                <a:schemeClr val="lt1"/>
              </a:buClr>
              <a:buSzPts val="2800"/>
              <a:buNone/>
              <a:defRPr>
                <a:solidFill>
                  <a:schemeClr val="lt1"/>
                </a:solidFill>
                <a:latin typeface="Lato"/>
                <a:ea typeface="Lato"/>
                <a:cs typeface="Lato"/>
                <a:sym typeface="Lato"/>
              </a:defRPr>
            </a:lvl3pPr>
            <a:lvl4pPr lvl="3">
              <a:spcBef>
                <a:spcPts val="0"/>
              </a:spcBef>
              <a:spcAft>
                <a:spcPts val="0"/>
              </a:spcAft>
              <a:buClr>
                <a:schemeClr val="lt1"/>
              </a:buClr>
              <a:buSzPts val="2800"/>
              <a:buNone/>
              <a:defRPr>
                <a:solidFill>
                  <a:schemeClr val="lt1"/>
                </a:solidFill>
                <a:latin typeface="Lato"/>
                <a:ea typeface="Lato"/>
                <a:cs typeface="Lato"/>
                <a:sym typeface="Lato"/>
              </a:defRPr>
            </a:lvl4pPr>
            <a:lvl5pPr lvl="4">
              <a:spcBef>
                <a:spcPts val="0"/>
              </a:spcBef>
              <a:spcAft>
                <a:spcPts val="0"/>
              </a:spcAft>
              <a:buClr>
                <a:schemeClr val="lt1"/>
              </a:buClr>
              <a:buSzPts val="2800"/>
              <a:buNone/>
              <a:defRPr>
                <a:solidFill>
                  <a:schemeClr val="lt1"/>
                </a:solidFill>
                <a:latin typeface="Lato"/>
                <a:ea typeface="Lato"/>
                <a:cs typeface="Lato"/>
                <a:sym typeface="Lato"/>
              </a:defRPr>
            </a:lvl5pPr>
            <a:lvl6pPr lvl="5">
              <a:spcBef>
                <a:spcPts val="0"/>
              </a:spcBef>
              <a:spcAft>
                <a:spcPts val="0"/>
              </a:spcAft>
              <a:buClr>
                <a:schemeClr val="lt1"/>
              </a:buClr>
              <a:buSzPts val="2800"/>
              <a:buNone/>
              <a:defRPr>
                <a:solidFill>
                  <a:schemeClr val="lt1"/>
                </a:solidFill>
                <a:latin typeface="Lato"/>
                <a:ea typeface="Lato"/>
                <a:cs typeface="Lato"/>
                <a:sym typeface="Lato"/>
              </a:defRPr>
            </a:lvl6pPr>
            <a:lvl7pPr lvl="6">
              <a:spcBef>
                <a:spcPts val="0"/>
              </a:spcBef>
              <a:spcAft>
                <a:spcPts val="0"/>
              </a:spcAft>
              <a:buClr>
                <a:schemeClr val="lt1"/>
              </a:buClr>
              <a:buSzPts val="2800"/>
              <a:buNone/>
              <a:defRPr>
                <a:solidFill>
                  <a:schemeClr val="lt1"/>
                </a:solidFill>
                <a:latin typeface="Lato"/>
                <a:ea typeface="Lato"/>
                <a:cs typeface="Lato"/>
                <a:sym typeface="Lato"/>
              </a:defRPr>
            </a:lvl7pPr>
            <a:lvl8pPr lvl="7">
              <a:spcBef>
                <a:spcPts val="0"/>
              </a:spcBef>
              <a:spcAft>
                <a:spcPts val="0"/>
              </a:spcAft>
              <a:buClr>
                <a:schemeClr val="lt1"/>
              </a:buClr>
              <a:buSzPts val="2800"/>
              <a:buNone/>
              <a:defRPr>
                <a:solidFill>
                  <a:schemeClr val="lt1"/>
                </a:solidFill>
                <a:latin typeface="Lato"/>
                <a:ea typeface="Lato"/>
                <a:cs typeface="Lato"/>
                <a:sym typeface="Lato"/>
              </a:defRPr>
            </a:lvl8pPr>
            <a:lvl9pPr lvl="8">
              <a:spcBef>
                <a:spcPts val="0"/>
              </a:spcBef>
              <a:spcAft>
                <a:spcPts val="0"/>
              </a:spcAft>
              <a:buClr>
                <a:schemeClr val="lt1"/>
              </a:buClr>
              <a:buSzPts val="2800"/>
              <a:buNone/>
              <a:defRPr>
                <a:solidFill>
                  <a:schemeClr val="lt1"/>
                </a:solidFill>
                <a:latin typeface="Lato"/>
                <a:ea typeface="Lato"/>
                <a:cs typeface="Lato"/>
                <a:sym typeface="Lato"/>
              </a:defRPr>
            </a:lvl9pPr>
          </a:lstStyle>
          <a:p>
            <a:endParaRPr/>
          </a:p>
        </p:txBody>
      </p:sp>
      <p:sp>
        <p:nvSpPr>
          <p:cNvPr id="51" name="Google Shape;51;p13"/>
          <p:cNvSpPr txBox="1">
            <a:spLocks noGrp="1"/>
          </p:cNvSpPr>
          <p:nvPr>
            <p:ph type="subTitle" idx="1"/>
          </p:nvPr>
        </p:nvSpPr>
        <p:spPr>
          <a:xfrm>
            <a:off x="1943100" y="1892850"/>
            <a:ext cx="5257800" cy="791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700"/>
              <a:buNone/>
              <a:defRPr b="1">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300"/>
              <a:buNone/>
              <a:defRPr sz="300">
                <a:solidFill>
                  <a:schemeClr val="lt1"/>
                </a:solidFill>
              </a:defRPr>
            </a:lvl2pPr>
            <a:lvl3pPr lvl="2">
              <a:spcBef>
                <a:spcPts val="1600"/>
              </a:spcBef>
              <a:spcAft>
                <a:spcPts val="0"/>
              </a:spcAft>
              <a:buClr>
                <a:schemeClr val="lt1"/>
              </a:buClr>
              <a:buSzPts val="300"/>
              <a:buNone/>
              <a:defRPr sz="300">
                <a:solidFill>
                  <a:schemeClr val="lt1"/>
                </a:solidFill>
              </a:defRPr>
            </a:lvl3pPr>
            <a:lvl4pPr lvl="3">
              <a:spcBef>
                <a:spcPts val="1600"/>
              </a:spcBef>
              <a:spcAft>
                <a:spcPts val="0"/>
              </a:spcAft>
              <a:buClr>
                <a:schemeClr val="lt1"/>
              </a:buClr>
              <a:buSzPts val="300"/>
              <a:buNone/>
              <a:defRPr sz="300">
                <a:solidFill>
                  <a:schemeClr val="lt1"/>
                </a:solidFill>
              </a:defRPr>
            </a:lvl4pPr>
            <a:lvl5pPr lvl="4">
              <a:spcBef>
                <a:spcPts val="1600"/>
              </a:spcBef>
              <a:spcAft>
                <a:spcPts val="0"/>
              </a:spcAft>
              <a:buClr>
                <a:schemeClr val="lt1"/>
              </a:buClr>
              <a:buSzPts val="300"/>
              <a:buNone/>
              <a:defRPr sz="300">
                <a:solidFill>
                  <a:schemeClr val="lt1"/>
                </a:solidFill>
              </a:defRPr>
            </a:lvl5pPr>
            <a:lvl6pPr lvl="5">
              <a:spcBef>
                <a:spcPts val="1600"/>
              </a:spcBef>
              <a:spcAft>
                <a:spcPts val="0"/>
              </a:spcAft>
              <a:buClr>
                <a:schemeClr val="lt1"/>
              </a:buClr>
              <a:buSzPts val="300"/>
              <a:buNone/>
              <a:defRPr sz="300">
                <a:solidFill>
                  <a:schemeClr val="lt1"/>
                </a:solidFill>
              </a:defRPr>
            </a:lvl6pPr>
            <a:lvl7pPr lvl="6">
              <a:spcBef>
                <a:spcPts val="1600"/>
              </a:spcBef>
              <a:spcAft>
                <a:spcPts val="0"/>
              </a:spcAft>
              <a:buClr>
                <a:schemeClr val="lt1"/>
              </a:buClr>
              <a:buSzPts val="300"/>
              <a:buNone/>
              <a:defRPr sz="300">
                <a:solidFill>
                  <a:schemeClr val="lt1"/>
                </a:solidFill>
              </a:defRPr>
            </a:lvl7pPr>
            <a:lvl8pPr lvl="7">
              <a:spcBef>
                <a:spcPts val="1600"/>
              </a:spcBef>
              <a:spcAft>
                <a:spcPts val="0"/>
              </a:spcAft>
              <a:buClr>
                <a:schemeClr val="lt1"/>
              </a:buClr>
              <a:buSzPts val="300"/>
              <a:buNone/>
              <a:defRPr sz="300">
                <a:solidFill>
                  <a:schemeClr val="lt1"/>
                </a:solidFill>
              </a:defRPr>
            </a:lvl8pPr>
            <a:lvl9pPr lvl="8">
              <a:spcBef>
                <a:spcPts val="1600"/>
              </a:spcBef>
              <a:spcAft>
                <a:spcPts val="1600"/>
              </a:spcAft>
              <a:buClr>
                <a:schemeClr val="lt1"/>
              </a:buClr>
              <a:buSzPts val="300"/>
              <a:buNone/>
              <a:defRPr sz="3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anum Myeongjo"/>
              <a:buNone/>
              <a:defRPr sz="2800" b="1">
                <a:solidFill>
                  <a:schemeClr val="dk1"/>
                </a:solidFill>
                <a:latin typeface="Nanum Myeongjo"/>
                <a:ea typeface="Nanum Myeongjo"/>
                <a:cs typeface="Nanum Myeongjo"/>
                <a:sym typeface="Nanum Myeongj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3" r:id="rId10"/>
    <p:sldLayoutId id="2147483665" r:id="rId11"/>
    <p:sldLayoutId id="2147483666"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27FFA5D-EFB5-44EC-ABA6-D1CC25631950}" type="datetimeFigureOut">
              <a:rPr lang="en-IN" smtClean="0"/>
              <a:t>05-04-2022</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ED25F69-0183-4485-BB50-D737418B444D}" type="slidenum">
              <a:rPr lang="en-IN" smtClean="0"/>
              <a:t>‹#›</a:t>
            </a:fld>
            <a:endParaRPr lang="en-IN"/>
          </a:p>
        </p:txBody>
      </p:sp>
    </p:spTree>
    <p:extLst>
      <p:ext uri="{BB962C8B-B14F-4D97-AF65-F5344CB8AC3E}">
        <p14:creationId xmlns:p14="http://schemas.microsoft.com/office/powerpoint/2010/main" val="34084363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3"/>
          <p:cNvSpPr/>
          <p:nvPr/>
        </p:nvSpPr>
        <p:spPr>
          <a:xfrm>
            <a:off x="2046750" y="1528800"/>
            <a:ext cx="5050500" cy="2085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txBox="1">
            <a:spLocks noGrp="1"/>
          </p:cNvSpPr>
          <p:nvPr>
            <p:ph type="ctrTitle"/>
          </p:nvPr>
        </p:nvSpPr>
        <p:spPr>
          <a:prstGeom prst="rect">
            <a:avLst/>
          </a:prstGeom>
        </p:spPr>
        <p:txBody>
          <a:bodyPr spcFirstLastPara="1" wrap="square" lIns="91425" tIns="91425" rIns="91425" bIns="91425" anchor="ctr" anchorCtr="0">
            <a:noAutofit/>
          </a:bodyPr>
          <a:lstStyle/>
          <a:p>
            <a:pPr lvl="0"/>
            <a:r>
              <a:rPr lang="en-GB" dirty="0" smtClean="0">
                <a:solidFill>
                  <a:schemeClr val="tx2">
                    <a:lumMod val="10000"/>
                  </a:schemeClr>
                </a:solidFill>
                <a:latin typeface="Algerian" panose="04020705040A02060702" pitchFamily="82" charset="0"/>
              </a:rPr>
              <a:t>GROUP – 4 </a:t>
            </a:r>
            <a:r>
              <a:rPr lang="en-IN" dirty="0" smtClean="0">
                <a:solidFill>
                  <a:schemeClr val="tx2">
                    <a:lumMod val="10000"/>
                  </a:schemeClr>
                </a:solidFill>
                <a:latin typeface="Algerian" panose="04020705040A02060702" pitchFamily="82" charset="0"/>
              </a:rPr>
              <a:t/>
            </a:r>
            <a:br>
              <a:rPr lang="en-IN" dirty="0" smtClean="0">
                <a:solidFill>
                  <a:schemeClr val="tx2">
                    <a:lumMod val="10000"/>
                  </a:schemeClr>
                </a:solidFill>
                <a:latin typeface="Algerian" panose="04020705040A02060702" pitchFamily="82" charset="0"/>
              </a:rPr>
            </a:br>
            <a:r>
              <a:rPr lang="en-IN" dirty="0" smtClean="0">
                <a:solidFill>
                  <a:schemeClr val="tx2">
                    <a:lumMod val="10000"/>
                  </a:schemeClr>
                </a:solidFill>
                <a:latin typeface="Algerian" panose="04020705040A02060702" pitchFamily="82" charset="0"/>
              </a:rPr>
              <a:t>presentation</a:t>
            </a:r>
            <a:endParaRPr dirty="0">
              <a:solidFill>
                <a:schemeClr val="tx2">
                  <a:lumMod val="10000"/>
                </a:schemeClr>
              </a:solidFill>
            </a:endParaRPr>
          </a:p>
        </p:txBody>
      </p:sp>
      <p:sp>
        <p:nvSpPr>
          <p:cNvPr id="189" name="Google Shape;189;p33"/>
          <p:cNvSpPr txBox="1">
            <a:spLocks noGrp="1"/>
          </p:cNvSpPr>
          <p:nvPr>
            <p:ph type="subTitle" idx="1"/>
          </p:nvPr>
        </p:nvSpPr>
        <p:spPr>
          <a:xfrm>
            <a:off x="2046750" y="3143463"/>
            <a:ext cx="5050500" cy="303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tx2">
                    <a:lumMod val="10000"/>
                  </a:schemeClr>
                </a:solidFill>
                <a:effectLst>
                  <a:outerShdw blurRad="38100" dist="38100" dir="2700000" algn="tl">
                    <a:srgbClr val="000000">
                      <a:alpha val="43137"/>
                    </a:srgbClr>
                  </a:outerShdw>
                </a:effectLst>
                <a:latin typeface="Algerian" panose="04020705040A02060702" pitchFamily="82" charset="0"/>
              </a:rPr>
              <a:t>Judiciary Information System</a:t>
            </a:r>
            <a:endParaRPr sz="2000" dirty="0">
              <a:solidFill>
                <a:schemeClr val="tx2">
                  <a:lumMod val="10000"/>
                </a:schemeClr>
              </a:solidFill>
              <a:effectLst>
                <a:outerShdw blurRad="38100" dist="38100" dir="2700000" algn="tl">
                  <a:srgbClr val="000000">
                    <a:alpha val="43137"/>
                  </a:srgbClr>
                </a:outerShdw>
              </a:effectLst>
              <a:latin typeface="Algerian" panose="04020705040A02060702" pitchFamily="82" charset="0"/>
            </a:endParaRPr>
          </a:p>
        </p:txBody>
      </p:sp>
      <p:cxnSp>
        <p:nvCxnSpPr>
          <p:cNvPr id="190" name="Google Shape;190;p33"/>
          <p:cNvCxnSpPr/>
          <p:nvPr/>
        </p:nvCxnSpPr>
        <p:spPr>
          <a:xfrm>
            <a:off x="3790650" y="2971910"/>
            <a:ext cx="15627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l="2242" r="1926"/>
          <a:stretch/>
        </p:blipFill>
        <p:spPr>
          <a:xfrm>
            <a:off x="0" y="539500"/>
            <a:ext cx="4419900" cy="4612200"/>
          </a:xfrm>
          <a:prstGeom prst="rect">
            <a:avLst/>
          </a:prstGeom>
          <a:noFill/>
          <a:ln>
            <a:noFill/>
          </a:ln>
        </p:spPr>
      </p:pic>
      <p:sp>
        <p:nvSpPr>
          <p:cNvPr id="229" name="Google Shape;229;p37"/>
          <p:cNvSpPr/>
          <p:nvPr/>
        </p:nvSpPr>
        <p:spPr>
          <a:xfrm rot="-5400000">
            <a:off x="-91950" y="631450"/>
            <a:ext cx="4602300" cy="44184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3.Functional </a:t>
            </a:r>
            <a:r>
              <a:rPr lang="en" dirty="0" smtClean="0"/>
              <a:t>Requirements</a:t>
            </a:r>
            <a:endParaRPr dirty="0"/>
          </a:p>
        </p:txBody>
      </p:sp>
      <p:sp>
        <p:nvSpPr>
          <p:cNvPr id="231" name="Google Shape;231;p37"/>
          <p:cNvSpPr txBox="1">
            <a:spLocks noGrp="1"/>
          </p:cNvSpPr>
          <p:nvPr>
            <p:ph type="subTitle" idx="1"/>
          </p:nvPr>
        </p:nvSpPr>
        <p:spPr>
          <a:xfrm>
            <a:off x="4690875" y="2924100"/>
            <a:ext cx="3629400" cy="777600"/>
          </a:xfrm>
          <a:prstGeom prst="rect">
            <a:avLst/>
          </a:prstGeom>
        </p:spPr>
        <p:txBody>
          <a:bodyPr spcFirstLastPara="1" wrap="square" lIns="91425" tIns="91425" rIns="91425" bIns="91425" anchor="ctr" anchorCtr="0">
            <a:noAutofit/>
          </a:bodyPr>
          <a:lstStyle/>
          <a:p>
            <a:pPr marL="0" lvl="0" indent="0"/>
            <a:r>
              <a:rPr lang="en-GB" sz="1600" dirty="0">
                <a:effectLst>
                  <a:outerShdw blurRad="38100" dist="38100" dir="2700000" algn="tl">
                    <a:srgbClr val="000000">
                      <a:alpha val="43137"/>
                    </a:srgbClr>
                  </a:outerShdw>
                </a:effectLst>
                <a:latin typeface="Centaur" panose="02030504050205020304" pitchFamily="18" charset="0"/>
              </a:rPr>
              <a:t>Specifies all the functionality that the system should support</a:t>
            </a:r>
            <a:endParaRPr sz="1600" dirty="0">
              <a:effectLst>
                <a:outerShdw blurRad="38100" dist="38100" dir="2700000" algn="tl">
                  <a:srgbClr val="000000">
                    <a:alpha val="43137"/>
                  </a:srgbClr>
                </a:outerShdw>
              </a:effectLst>
              <a:latin typeface="Centaur" panose="02030504050205020304" pitchFamily="18" charset="0"/>
            </a:endParaRPr>
          </a:p>
        </p:txBody>
      </p:sp>
      <p:cxnSp>
        <p:nvCxnSpPr>
          <p:cNvPr id="232" name="Google Shape;232;p37"/>
          <p:cNvCxnSpPr/>
          <p:nvPr/>
        </p:nvCxnSpPr>
        <p:spPr>
          <a:xfrm>
            <a:off x="5724225" y="2348971"/>
            <a:ext cx="1562700" cy="0"/>
          </a:xfrm>
          <a:prstGeom prst="straightConnector1">
            <a:avLst/>
          </a:prstGeom>
          <a:noFill/>
          <a:ln w="9525" cap="flat" cmpd="sng">
            <a:solidFill>
              <a:schemeClr val="accent1"/>
            </a:solidFill>
            <a:prstDash val="solid"/>
            <a:round/>
            <a:headEnd type="none" w="med" len="med"/>
            <a:tailEnd type="none" w="med" len="med"/>
          </a:ln>
        </p:spPr>
      </p:cxnSp>
      <p:sp>
        <p:nvSpPr>
          <p:cNvPr id="233" name="Google Shape;233;p37"/>
          <p:cNvSpPr/>
          <p:nvPr/>
        </p:nvSpPr>
        <p:spPr>
          <a:xfrm>
            <a:off x="716250" y="722200"/>
            <a:ext cx="3855900" cy="4277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40"/>
          <p:cNvSpPr/>
          <p:nvPr/>
        </p:nvSpPr>
        <p:spPr>
          <a:xfrm>
            <a:off x="148856" y="148855"/>
            <a:ext cx="8910083" cy="4869711"/>
          </a:xfrm>
          <a:prstGeom prst="rect">
            <a:avLst/>
          </a:prstGeom>
          <a:noFill/>
          <a:ln w="444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txBox="1">
            <a:spLocks noGrp="1"/>
          </p:cNvSpPr>
          <p:nvPr>
            <p:ph type="title"/>
          </p:nvPr>
        </p:nvSpPr>
        <p:spPr>
          <a:xfrm>
            <a:off x="1632762" y="921150"/>
            <a:ext cx="1158948" cy="374349"/>
          </a:xfrm>
          <a:prstGeom prst="rect">
            <a:avLst/>
          </a:prstGeom>
        </p:spPr>
        <p:txBody>
          <a:bodyPr spcFirstLastPara="1" wrap="square" lIns="91425" tIns="91425" rIns="91425" bIns="91425" anchor="t" anchorCtr="0">
            <a:noAutofit/>
          </a:bodyPr>
          <a:lstStyle/>
          <a:p>
            <a:pPr lvl="0" algn="ctr">
              <a:buClr>
                <a:schemeClr val="dk1"/>
              </a:buClr>
              <a:buSzPts val="1100"/>
            </a:pPr>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Log-In</a:t>
            </a:r>
            <a:r>
              <a:rPr lang="en-GB" sz="1800" b="1" dirty="0" smtClean="0">
                <a:solidFill>
                  <a:srgbClr val="FFFF00"/>
                </a:solidFill>
                <a:effectLst>
                  <a:outerShdw blurRad="38100" dist="38100" dir="2700000" algn="tl">
                    <a:srgbClr val="000000">
                      <a:alpha val="43137"/>
                    </a:srgbClr>
                  </a:outerShdw>
                </a:effectLst>
                <a:latin typeface="Constantia" panose="02030602050306030303" pitchFamily="18" charset="0"/>
              </a:rPr>
              <a:t> </a:t>
            </a:r>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a:t>
            </a:r>
            <a:r>
              <a:rPr lang="en-GB" sz="1800" b="1" dirty="0" smtClean="0">
                <a:solidFill>
                  <a:srgbClr val="FFFF00"/>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rgbClr val="FFFF00"/>
                </a:solidFill>
                <a:effectLst>
                  <a:outerShdw blurRad="38100" dist="38100" dir="2700000" algn="tl">
                    <a:srgbClr val="000000">
                      <a:alpha val="43137"/>
                    </a:srgbClr>
                  </a:outerShdw>
                </a:effectLst>
                <a:latin typeface="Constantia" panose="02030602050306030303" pitchFamily="18" charset="0"/>
              </a:rPr>
            </a:br>
            <a:r>
              <a:rPr lang="en-GB" sz="1800" b="1" dirty="0">
                <a:solidFill>
                  <a:srgbClr val="FFFF00"/>
                </a:solidFill>
                <a:effectLst>
                  <a:outerShdw blurRad="38100" dist="38100" dir="2700000" algn="tl">
                    <a:srgbClr val="000000">
                      <a:alpha val="43137"/>
                    </a:srgbClr>
                  </a:outerShdw>
                </a:effectLst>
                <a:latin typeface="Constantia" panose="02030602050306030303" pitchFamily="18" charset="0"/>
              </a:rPr>
              <a:t/>
            </a:r>
            <a:br>
              <a:rPr lang="en-GB" sz="1800" b="1" dirty="0">
                <a:solidFill>
                  <a:srgbClr val="FFFF00"/>
                </a:solidFill>
                <a:effectLst>
                  <a:outerShdw blurRad="38100" dist="38100" dir="2700000" algn="tl">
                    <a:srgbClr val="000000">
                      <a:alpha val="43137"/>
                    </a:srgbClr>
                  </a:outerShdw>
                </a:effectLst>
                <a:latin typeface="Constantia" panose="02030602050306030303" pitchFamily="18" charset="0"/>
              </a:rPr>
            </a:br>
            <a:r>
              <a:rPr lang="en-GB" sz="1800" b="1" dirty="0" smtClean="0">
                <a:solidFill>
                  <a:srgbClr val="FFFF00"/>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rgbClr val="FFFF00"/>
                </a:solidFill>
                <a:effectLst>
                  <a:outerShdw blurRad="38100" dist="38100" dir="2700000" algn="tl">
                    <a:srgbClr val="000000">
                      <a:alpha val="43137"/>
                    </a:srgbClr>
                  </a:outerShdw>
                </a:effectLst>
                <a:latin typeface="Constantia" panose="02030602050306030303" pitchFamily="18" charset="0"/>
              </a:rPr>
            </a:br>
            <a:endParaRPr sz="1800" b="1" dirty="0">
              <a:solidFill>
                <a:srgbClr val="FFFF00"/>
              </a:solidFill>
              <a:effectLst>
                <a:outerShdw blurRad="38100" dist="38100" dir="2700000" algn="tl">
                  <a:srgbClr val="000000">
                    <a:alpha val="43137"/>
                  </a:srgbClr>
                </a:outerShdw>
              </a:effectLst>
              <a:latin typeface="Constantia" panose="02030602050306030303" pitchFamily="18" charset="0"/>
            </a:endParaRPr>
          </a:p>
        </p:txBody>
      </p:sp>
      <p:sp>
        <p:nvSpPr>
          <p:cNvPr id="326" name="Google Shape;326;p40"/>
          <p:cNvSpPr txBox="1">
            <a:spLocks noGrp="1"/>
          </p:cNvSpPr>
          <p:nvPr>
            <p:ph type="subTitle" idx="1"/>
          </p:nvPr>
        </p:nvSpPr>
        <p:spPr>
          <a:xfrm>
            <a:off x="1924494" y="581435"/>
            <a:ext cx="5038500" cy="3335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latin typeface="Algerian" panose="04020705040A02060702" pitchFamily="82" charset="0"/>
              </a:rPr>
              <a:t>Registrar :</a:t>
            </a:r>
          </a:p>
          <a:p>
            <a:pPr marL="0" lvl="0" indent="0" algn="ctr" rtl="0">
              <a:spcBef>
                <a:spcPts val="0"/>
              </a:spcBef>
              <a:spcAft>
                <a:spcPts val="0"/>
              </a:spcAft>
              <a:buClr>
                <a:schemeClr val="dk1"/>
              </a:buClr>
              <a:buSzPts val="1100"/>
              <a:buFont typeface="Arial"/>
              <a:buNone/>
            </a:pPr>
            <a:endParaRPr lang="en" dirty="0">
              <a:latin typeface="Algerian" panose="04020705040A02060702" pitchFamily="82" charset="0"/>
            </a:endParaRPr>
          </a:p>
          <a:p>
            <a:pPr marL="0" lvl="0" indent="0" algn="ctr" rtl="0">
              <a:spcBef>
                <a:spcPts val="0"/>
              </a:spcBef>
              <a:spcAft>
                <a:spcPts val="0"/>
              </a:spcAft>
              <a:buClr>
                <a:schemeClr val="dk1"/>
              </a:buClr>
              <a:buSzPts val="1100"/>
              <a:buFont typeface="Arial"/>
              <a:buNone/>
            </a:pPr>
            <a:endParaRPr dirty="0">
              <a:solidFill>
                <a:srgbClr val="FFFFFF"/>
              </a:solidFill>
              <a:latin typeface="Algerian" panose="04020705040A02060702" pitchFamily="82" charset="0"/>
            </a:endParaRPr>
          </a:p>
        </p:txBody>
      </p:sp>
      <p:cxnSp>
        <p:nvCxnSpPr>
          <p:cNvPr id="328" name="Google Shape;328;p40"/>
          <p:cNvCxnSpPr/>
          <p:nvPr/>
        </p:nvCxnSpPr>
        <p:spPr>
          <a:xfrm>
            <a:off x="3780017" y="618869"/>
            <a:ext cx="1260000" cy="0"/>
          </a:xfrm>
          <a:prstGeom prst="straightConnector1">
            <a:avLst/>
          </a:prstGeom>
          <a:noFill/>
          <a:ln w="25400" cap="flat" cmpd="sng">
            <a:solidFill>
              <a:schemeClr val="accent1"/>
            </a:solidFill>
            <a:prstDash val="solid"/>
            <a:round/>
            <a:headEnd type="none" w="med" len="med"/>
            <a:tailEnd type="none" w="med" len="med"/>
          </a:ln>
        </p:spPr>
      </p:cxnSp>
      <p:sp>
        <p:nvSpPr>
          <p:cNvPr id="3" name="TextBox 2"/>
          <p:cNvSpPr txBox="1"/>
          <p:nvPr/>
        </p:nvSpPr>
        <p:spPr>
          <a:xfrm>
            <a:off x="829484" y="1327396"/>
            <a:ext cx="2934586" cy="584775"/>
          </a:xfrm>
          <a:prstGeom prst="rect">
            <a:avLst/>
          </a:prstGeom>
          <a:noFill/>
        </p:spPr>
        <p:txBody>
          <a:bodyPr wrap="square" rtlCol="0">
            <a:spAutoFit/>
          </a:bodyPr>
          <a:lstStyle/>
          <a:p>
            <a:pPr algn="ctr"/>
            <a:r>
              <a:rPr lang="en-GB" sz="1600" b="1" dirty="0">
                <a:solidFill>
                  <a:srgbClr val="FFFFFF"/>
                </a:solidFill>
                <a:latin typeface="Centaur" panose="02030504050205020304" pitchFamily="18" charset="0"/>
              </a:rPr>
              <a:t>The Registrar logs in the system and inputs the details of the case</a:t>
            </a:r>
            <a:r>
              <a:rPr lang="en-GB" sz="1600" b="1" dirty="0" smtClean="0">
                <a:solidFill>
                  <a:srgbClr val="FFFFFF"/>
                </a:solidFill>
                <a:latin typeface="Centaur" panose="02030504050205020304" pitchFamily="18" charset="0"/>
              </a:rPr>
              <a:t>.</a:t>
            </a:r>
            <a:r>
              <a:rPr lang="en-GB" sz="1600" b="1" dirty="0">
                <a:solidFill>
                  <a:srgbClr val="FFFFFF"/>
                </a:solidFill>
                <a:latin typeface="Centaur" panose="02030504050205020304" pitchFamily="18" charset="0"/>
              </a:rPr>
              <a:t> </a:t>
            </a:r>
            <a:endParaRPr lang="en-IN" sz="1600" b="1" dirty="0">
              <a:solidFill>
                <a:srgbClr val="FFFFFF"/>
              </a:solidFill>
              <a:latin typeface="Centaur" panose="02030504050205020304" pitchFamily="18" charset="0"/>
            </a:endParaRPr>
          </a:p>
        </p:txBody>
      </p:sp>
      <p:grpSp>
        <p:nvGrpSpPr>
          <p:cNvPr id="10" name="Group 9"/>
          <p:cNvGrpSpPr/>
          <p:nvPr/>
        </p:nvGrpSpPr>
        <p:grpSpPr>
          <a:xfrm>
            <a:off x="5057225" y="914966"/>
            <a:ext cx="3125972" cy="1451567"/>
            <a:chOff x="3678865" y="848394"/>
            <a:chExt cx="3125972" cy="1451567"/>
          </a:xfrm>
        </p:grpSpPr>
        <p:sp>
          <p:nvSpPr>
            <p:cNvPr id="12" name="Google Shape;327;p40"/>
            <p:cNvSpPr txBox="1">
              <a:spLocks/>
            </p:cNvSpPr>
            <p:nvPr/>
          </p:nvSpPr>
          <p:spPr>
            <a:xfrm>
              <a:off x="4243720" y="848394"/>
              <a:ext cx="1759546" cy="374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Nanum Myeongjo"/>
                <a:buNone/>
                <a:defRPr sz="14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9pPr>
            </a:lstStyle>
            <a:p>
              <a:pPr algn="ctr">
                <a:buClr>
                  <a:schemeClr val="dk1"/>
                </a:buClr>
                <a:buSzPts val="1100"/>
              </a:pPr>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Register Case :</a:t>
              </a:r>
              <a:endParaRPr lang="en-GB" sz="1800" b="1" dirty="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endParaRPr>
            </a:p>
          </p:txBody>
        </p:sp>
        <p:sp>
          <p:nvSpPr>
            <p:cNvPr id="4" name="TextBox 3"/>
            <p:cNvSpPr txBox="1"/>
            <p:nvPr/>
          </p:nvSpPr>
          <p:spPr>
            <a:xfrm>
              <a:off x="3678865" y="1222743"/>
              <a:ext cx="3125972" cy="1077218"/>
            </a:xfrm>
            <a:prstGeom prst="rect">
              <a:avLst/>
            </a:prstGeom>
            <a:noFill/>
          </p:spPr>
          <p:txBody>
            <a:bodyPr wrap="square" rtlCol="0">
              <a:spAutoFit/>
            </a:bodyPr>
            <a:lstStyle/>
            <a:p>
              <a:pPr algn="ctr"/>
              <a:r>
                <a:rPr lang="en-GB" sz="1600" b="1" dirty="0">
                  <a:solidFill>
                    <a:srgbClr val="FFFFFF"/>
                  </a:solidFill>
                  <a:latin typeface="Centaur" panose="02030504050205020304" pitchFamily="18" charset="0"/>
                </a:rPr>
                <a:t>After the unique CIN is generated, the Registrar assigns a date of hearing for the case. The registrar enters the details of a new case into the system.</a:t>
              </a:r>
              <a:endParaRPr lang="en-IN" sz="1600" b="1" dirty="0">
                <a:solidFill>
                  <a:srgbClr val="FFFFFF"/>
                </a:solidFill>
                <a:latin typeface="Centaur" panose="02030504050205020304" pitchFamily="18" charset="0"/>
              </a:endParaRPr>
            </a:p>
          </p:txBody>
        </p:sp>
      </p:grpSp>
      <p:grpSp>
        <p:nvGrpSpPr>
          <p:cNvPr id="13" name="Group 12"/>
          <p:cNvGrpSpPr/>
          <p:nvPr/>
        </p:nvGrpSpPr>
        <p:grpSpPr>
          <a:xfrm>
            <a:off x="733791" y="2462727"/>
            <a:ext cx="3125972" cy="2185214"/>
            <a:chOff x="457201" y="2053740"/>
            <a:chExt cx="3125972" cy="2185214"/>
          </a:xfrm>
        </p:grpSpPr>
        <p:sp>
          <p:nvSpPr>
            <p:cNvPr id="14" name="TextBox 13"/>
            <p:cNvSpPr txBox="1"/>
            <p:nvPr/>
          </p:nvSpPr>
          <p:spPr>
            <a:xfrm>
              <a:off x="457201" y="2423072"/>
              <a:ext cx="3125972" cy="1815882"/>
            </a:xfrm>
            <a:prstGeom prst="rect">
              <a:avLst/>
            </a:prstGeom>
            <a:noFill/>
          </p:spPr>
          <p:txBody>
            <a:bodyPr wrap="square" rtlCol="0">
              <a:spAutoFit/>
            </a:bodyPr>
            <a:lstStyle/>
            <a:p>
              <a:pPr algn="ctr"/>
              <a:r>
                <a:rPr lang="en-GB" sz="1600" b="1" dirty="0">
                  <a:solidFill>
                    <a:srgbClr val="FFFFFF"/>
                  </a:solidFill>
                  <a:latin typeface="Centaur" panose="02030504050205020304" pitchFamily="18" charset="0"/>
                </a:rPr>
                <a:t>If hearing of a case takes place, the summary of the court proceedings are entered, the judgement is recorded and the case is closed but the details of the case are maintained for future </a:t>
              </a:r>
              <a:r>
                <a:rPr lang="en-GB" sz="1600" b="1" dirty="0" smtClean="0">
                  <a:solidFill>
                    <a:srgbClr val="FFFFFF"/>
                  </a:solidFill>
                  <a:latin typeface="Centaur" panose="02030504050205020304" pitchFamily="18" charset="0"/>
                </a:rPr>
                <a:t>reference.</a:t>
              </a:r>
              <a:r>
                <a:rPr lang="en-GB" sz="1600" dirty="0">
                  <a:solidFill>
                    <a:srgbClr val="FFFFFF"/>
                  </a:solidFill>
                </a:rPr>
                <a:t> </a:t>
              </a:r>
              <a:r>
                <a:rPr lang="en-GB" sz="1600" b="1" dirty="0">
                  <a:solidFill>
                    <a:srgbClr val="FFFFFF"/>
                  </a:solidFill>
                  <a:latin typeface="Centaur" panose="02030504050205020304" pitchFamily="18" charset="0"/>
                </a:rPr>
                <a:t>Reason of adjournment is entered if any case is adjourned</a:t>
              </a:r>
              <a:r>
                <a:rPr lang="en-GB" sz="1600" b="1" dirty="0" smtClean="0">
                  <a:solidFill>
                    <a:srgbClr val="FFFFFF"/>
                  </a:solidFill>
                  <a:latin typeface="Centaur" panose="02030504050205020304" pitchFamily="18" charset="0"/>
                </a:rPr>
                <a:t>.</a:t>
              </a:r>
              <a:endParaRPr lang="en-IN" sz="1600" b="1" dirty="0">
                <a:solidFill>
                  <a:srgbClr val="FFFFFF"/>
                </a:solidFill>
                <a:latin typeface="Centaur" panose="02030504050205020304" pitchFamily="18" charset="0"/>
              </a:endParaRPr>
            </a:p>
          </p:txBody>
        </p:sp>
        <p:sp>
          <p:nvSpPr>
            <p:cNvPr id="5" name="TextBox 4"/>
            <p:cNvSpPr txBox="1"/>
            <p:nvPr/>
          </p:nvSpPr>
          <p:spPr>
            <a:xfrm>
              <a:off x="988829" y="2053740"/>
              <a:ext cx="2147777" cy="369332"/>
            </a:xfrm>
            <a:prstGeom prst="rect">
              <a:avLst/>
            </a:prstGeom>
            <a:noFill/>
          </p:spPr>
          <p:txBody>
            <a:bodyPr wrap="square" rtlCol="0">
              <a:spAutoFit/>
            </a:bodyPr>
            <a:lstStyle/>
            <a:p>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Case Summary :</a:t>
              </a:r>
              <a:endParaRPr lang="en-IN" sz="1800" b="1" dirty="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endParaRPr>
            </a:p>
          </p:txBody>
        </p:sp>
      </p:grpSp>
      <p:grpSp>
        <p:nvGrpSpPr>
          <p:cNvPr id="11" name="Group 10"/>
          <p:cNvGrpSpPr/>
          <p:nvPr/>
        </p:nvGrpSpPr>
        <p:grpSpPr>
          <a:xfrm>
            <a:off x="5378670" y="2795991"/>
            <a:ext cx="2483081" cy="1202214"/>
            <a:chOff x="3873793" y="2053740"/>
            <a:chExt cx="2483081" cy="1202214"/>
          </a:xfrm>
        </p:grpSpPr>
        <p:sp>
          <p:nvSpPr>
            <p:cNvPr id="17" name="TextBox 16"/>
            <p:cNvSpPr txBox="1"/>
            <p:nvPr/>
          </p:nvSpPr>
          <p:spPr>
            <a:xfrm>
              <a:off x="4049604" y="2053740"/>
              <a:ext cx="2147777" cy="369332"/>
            </a:xfrm>
            <a:prstGeom prst="rect">
              <a:avLst/>
            </a:prstGeom>
            <a:noFill/>
          </p:spPr>
          <p:txBody>
            <a:bodyPr wrap="square" rtlCol="0">
              <a:spAutoFit/>
            </a:bodyPr>
            <a:lstStyle/>
            <a:p>
              <a:pPr algn="ctr"/>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Edit Account :</a:t>
              </a:r>
              <a:endParaRPr lang="en-IN" sz="1800" b="1" dirty="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endParaRPr>
            </a:p>
          </p:txBody>
        </p:sp>
        <p:sp>
          <p:nvSpPr>
            <p:cNvPr id="18" name="TextBox 17"/>
            <p:cNvSpPr txBox="1"/>
            <p:nvPr/>
          </p:nvSpPr>
          <p:spPr>
            <a:xfrm>
              <a:off x="3873793" y="2424957"/>
              <a:ext cx="2483081" cy="830997"/>
            </a:xfrm>
            <a:prstGeom prst="rect">
              <a:avLst/>
            </a:prstGeom>
            <a:noFill/>
          </p:spPr>
          <p:txBody>
            <a:bodyPr wrap="square" rtlCol="0">
              <a:spAutoFit/>
            </a:bodyPr>
            <a:lstStyle/>
            <a:p>
              <a:pPr algn="ctr"/>
              <a:r>
                <a:rPr lang="en-GB" sz="1600" b="1" dirty="0" smtClean="0">
                  <a:solidFill>
                    <a:srgbClr val="FFFFFF"/>
                  </a:solidFill>
                  <a:latin typeface="Centaur" panose="02030504050205020304" pitchFamily="18" charset="0"/>
                </a:rPr>
                <a:t>This </a:t>
              </a:r>
              <a:r>
                <a:rPr lang="en-GB" sz="1600" b="1" dirty="0">
                  <a:solidFill>
                    <a:srgbClr val="FFFFFF"/>
                  </a:solidFill>
                  <a:latin typeface="Centaur" panose="02030504050205020304" pitchFamily="18" charset="0"/>
                </a:rPr>
                <a:t>function allows the Registrar to create or delete judges/lawyers’ accounts</a:t>
              </a:r>
              <a:endParaRPr lang="en-IN" sz="1600" b="1" dirty="0">
                <a:solidFill>
                  <a:srgbClr val="FFFFFF"/>
                </a:solidFill>
                <a:latin typeface="Centaur" panose="02030504050205020304" pitchFamily="18" charset="0"/>
              </a:endParaRPr>
            </a:p>
          </p:txBody>
        </p:sp>
      </p:grpSp>
    </p:spTree>
    <p:extLst>
      <p:ext uri="{BB962C8B-B14F-4D97-AF65-F5344CB8AC3E}">
        <p14:creationId xmlns:p14="http://schemas.microsoft.com/office/powerpoint/2010/main" val="340504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40"/>
          <p:cNvSpPr/>
          <p:nvPr/>
        </p:nvSpPr>
        <p:spPr>
          <a:xfrm>
            <a:off x="148856" y="148855"/>
            <a:ext cx="8910083" cy="4869711"/>
          </a:xfrm>
          <a:prstGeom prst="rect">
            <a:avLst/>
          </a:prstGeom>
          <a:noFill/>
          <a:ln w="444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txBox="1">
            <a:spLocks noGrp="1"/>
          </p:cNvSpPr>
          <p:nvPr>
            <p:ph type="subTitle" idx="1"/>
          </p:nvPr>
        </p:nvSpPr>
        <p:spPr>
          <a:xfrm>
            <a:off x="1924494" y="581435"/>
            <a:ext cx="5038500" cy="3335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latin typeface="Algerian" panose="04020705040A02060702" pitchFamily="82" charset="0"/>
              </a:rPr>
              <a:t>Registrar :</a:t>
            </a:r>
          </a:p>
          <a:p>
            <a:pPr marL="0" lvl="0" indent="0" algn="ctr" rtl="0">
              <a:spcBef>
                <a:spcPts val="0"/>
              </a:spcBef>
              <a:spcAft>
                <a:spcPts val="0"/>
              </a:spcAft>
              <a:buClr>
                <a:schemeClr val="dk1"/>
              </a:buClr>
              <a:buSzPts val="1100"/>
              <a:buFont typeface="Arial"/>
              <a:buNone/>
            </a:pPr>
            <a:endParaRPr lang="en" dirty="0">
              <a:latin typeface="Algerian" panose="04020705040A02060702" pitchFamily="82" charset="0"/>
            </a:endParaRPr>
          </a:p>
          <a:p>
            <a:pPr marL="0" lvl="0" indent="0" algn="ctr" rtl="0">
              <a:spcBef>
                <a:spcPts val="0"/>
              </a:spcBef>
              <a:spcAft>
                <a:spcPts val="0"/>
              </a:spcAft>
              <a:buClr>
                <a:schemeClr val="dk1"/>
              </a:buClr>
              <a:buSzPts val="1100"/>
              <a:buFont typeface="Arial"/>
              <a:buNone/>
            </a:pPr>
            <a:endParaRPr dirty="0">
              <a:solidFill>
                <a:srgbClr val="FFFFFF"/>
              </a:solidFill>
              <a:latin typeface="Algerian" panose="04020705040A02060702" pitchFamily="82" charset="0"/>
            </a:endParaRPr>
          </a:p>
        </p:txBody>
      </p:sp>
      <p:cxnSp>
        <p:nvCxnSpPr>
          <p:cNvPr id="328" name="Google Shape;328;p40"/>
          <p:cNvCxnSpPr/>
          <p:nvPr/>
        </p:nvCxnSpPr>
        <p:spPr>
          <a:xfrm>
            <a:off x="3780017" y="618869"/>
            <a:ext cx="1260000" cy="0"/>
          </a:xfrm>
          <a:prstGeom prst="straightConnector1">
            <a:avLst/>
          </a:prstGeom>
          <a:noFill/>
          <a:ln w="25400" cap="flat" cmpd="sng">
            <a:solidFill>
              <a:schemeClr val="accent1"/>
            </a:solidFill>
            <a:prstDash val="solid"/>
            <a:round/>
            <a:headEnd type="none" w="med" len="med"/>
            <a:tailEnd type="none" w="med" len="med"/>
          </a:ln>
        </p:spPr>
      </p:cxnSp>
      <p:sp>
        <p:nvSpPr>
          <p:cNvPr id="20" name="TextBox 19"/>
          <p:cNvSpPr txBox="1"/>
          <p:nvPr/>
        </p:nvSpPr>
        <p:spPr>
          <a:xfrm>
            <a:off x="3336128" y="1241095"/>
            <a:ext cx="2147777" cy="369332"/>
          </a:xfrm>
          <a:prstGeom prst="rect">
            <a:avLst/>
          </a:prstGeom>
          <a:noFill/>
        </p:spPr>
        <p:txBody>
          <a:bodyPr wrap="square" rtlCol="0">
            <a:spAutoFit/>
          </a:bodyPr>
          <a:lstStyle/>
          <a:p>
            <a:pPr algn="ctr"/>
            <a:r>
              <a:rPr lang="en-GB" sz="1800" b="1" dirty="0" smtClean="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rPr>
              <a:t>Query Cases :</a:t>
            </a:r>
            <a:endParaRPr lang="en-IN" sz="1800" b="1" dirty="0">
              <a:solidFill>
                <a:schemeClr val="accent1">
                  <a:lumMod val="60000"/>
                  <a:lumOff val="40000"/>
                </a:schemeClr>
              </a:solidFill>
              <a:effectLst>
                <a:outerShdw blurRad="38100" dist="38100" dir="2700000" algn="tl">
                  <a:srgbClr val="000000">
                    <a:alpha val="43137"/>
                  </a:srgbClr>
                </a:outerShdw>
              </a:effectLst>
              <a:latin typeface="Constantia" panose="02030602050306030303" pitchFamily="18" charset="0"/>
            </a:endParaRPr>
          </a:p>
        </p:txBody>
      </p:sp>
      <p:sp>
        <p:nvSpPr>
          <p:cNvPr id="21" name="TextBox 20"/>
          <p:cNvSpPr txBox="1"/>
          <p:nvPr/>
        </p:nvSpPr>
        <p:spPr>
          <a:xfrm>
            <a:off x="2048257" y="1644168"/>
            <a:ext cx="4914737" cy="2062103"/>
          </a:xfrm>
          <a:prstGeom prst="rect">
            <a:avLst/>
          </a:prstGeom>
          <a:noFill/>
        </p:spPr>
        <p:txBody>
          <a:bodyPr wrap="square" rtlCol="0">
            <a:spAutoFit/>
          </a:bodyPr>
          <a:lstStyle/>
          <a:p>
            <a:pPr marL="342900" indent="-342900">
              <a:buFont typeface="+mj-lt"/>
              <a:buAutoNum type="arabicPeriod"/>
            </a:pPr>
            <a:r>
              <a:rPr lang="en-GB" sz="1600" b="1" dirty="0" smtClean="0">
                <a:solidFill>
                  <a:srgbClr val="FFFFFF"/>
                </a:solidFill>
                <a:latin typeface="Centaur" panose="02030504050205020304" pitchFamily="18" charset="0"/>
              </a:rPr>
              <a:t>Gives the </a:t>
            </a:r>
            <a:r>
              <a:rPr lang="en-GB" sz="1600" b="1" dirty="0">
                <a:solidFill>
                  <a:srgbClr val="FFFFFF"/>
                </a:solidFill>
                <a:latin typeface="Centaur" panose="02030504050205020304" pitchFamily="18" charset="0"/>
              </a:rPr>
              <a:t>details of the currently pending cases when queried by the </a:t>
            </a:r>
            <a:r>
              <a:rPr lang="en-GB" sz="1600" b="1" dirty="0" smtClean="0">
                <a:solidFill>
                  <a:srgbClr val="FFFFFF"/>
                </a:solidFill>
                <a:latin typeface="Centaur" panose="02030504050205020304" pitchFamily="18" charset="0"/>
              </a:rPr>
              <a:t>Registrar.</a:t>
            </a:r>
          </a:p>
          <a:p>
            <a:pPr marL="342900" indent="-342900">
              <a:buFont typeface="+mj-lt"/>
              <a:buAutoNum type="arabicPeriod"/>
            </a:pPr>
            <a:r>
              <a:rPr lang="en-GB" sz="1600" b="1" dirty="0" smtClean="0">
                <a:solidFill>
                  <a:srgbClr val="FFFFFF"/>
                </a:solidFill>
                <a:latin typeface="Centaur" panose="02030504050205020304" pitchFamily="18" charset="0"/>
              </a:rPr>
              <a:t>Displays </a:t>
            </a:r>
            <a:r>
              <a:rPr lang="en-GB" sz="1600" b="1" dirty="0">
                <a:solidFill>
                  <a:srgbClr val="FFFFFF"/>
                </a:solidFill>
                <a:latin typeface="Centaur" panose="02030504050205020304" pitchFamily="18" charset="0"/>
              </a:rPr>
              <a:t>the details of the resolved cases over any given period</a:t>
            </a:r>
            <a:r>
              <a:rPr lang="en-GB" sz="1600" b="1" dirty="0" smtClean="0">
                <a:solidFill>
                  <a:srgbClr val="FFFFFF"/>
                </a:solidFill>
                <a:latin typeface="Centaur" panose="02030504050205020304" pitchFamily="18" charset="0"/>
              </a:rPr>
              <a:t>.</a:t>
            </a:r>
          </a:p>
          <a:p>
            <a:pPr marL="342900" indent="-342900">
              <a:buFont typeface="+mj-lt"/>
              <a:buAutoNum type="arabicPeriod"/>
            </a:pPr>
            <a:r>
              <a:rPr lang="en-GB" sz="1600" b="1" dirty="0" smtClean="0">
                <a:solidFill>
                  <a:srgbClr val="FFFFFF"/>
                </a:solidFill>
                <a:latin typeface="Centaur" panose="02030504050205020304" pitchFamily="18" charset="0"/>
              </a:rPr>
              <a:t>Lists </a:t>
            </a:r>
            <a:r>
              <a:rPr lang="en-GB" sz="1600" b="1" dirty="0">
                <a:solidFill>
                  <a:srgbClr val="FFFFFF"/>
                </a:solidFill>
                <a:latin typeface="Centaur" panose="02030504050205020304" pitchFamily="18" charset="0"/>
              </a:rPr>
              <a:t>the cases due on a particular date</a:t>
            </a:r>
            <a:r>
              <a:rPr lang="en-GB" sz="1600" b="1" dirty="0" smtClean="0">
                <a:solidFill>
                  <a:srgbClr val="FFFFFF"/>
                </a:solidFill>
                <a:latin typeface="Centaur" panose="02030504050205020304" pitchFamily="18" charset="0"/>
              </a:rPr>
              <a:t>.</a:t>
            </a:r>
          </a:p>
          <a:p>
            <a:pPr marL="342900" indent="-342900">
              <a:buFont typeface="+mj-lt"/>
              <a:buAutoNum type="arabicPeriod"/>
            </a:pPr>
            <a:r>
              <a:rPr lang="en-GB" sz="1600" b="1" dirty="0">
                <a:solidFill>
                  <a:srgbClr val="FFFFFF"/>
                </a:solidFill>
                <a:latin typeface="Centaur" panose="02030504050205020304" pitchFamily="18" charset="0"/>
              </a:rPr>
              <a:t>displays the status (Pending/Closed/Due) of any particular case queried by the Registrar. </a:t>
            </a:r>
            <a:endParaRPr lang="en-GB" sz="1600" b="1" dirty="0" smtClean="0">
              <a:solidFill>
                <a:srgbClr val="FFFFFF"/>
              </a:solidFill>
              <a:latin typeface="Centaur" panose="02030504050205020304" pitchFamily="18" charset="0"/>
            </a:endParaRPr>
          </a:p>
          <a:p>
            <a:pPr marL="342900" indent="-342900">
              <a:buFont typeface="+mj-lt"/>
              <a:buAutoNum type="arabicPeriod"/>
            </a:pPr>
            <a:endParaRPr lang="en-IN" sz="1600" b="1" dirty="0">
              <a:solidFill>
                <a:srgbClr val="FFFFFF"/>
              </a:solidFill>
              <a:latin typeface="Centaur" panose="02030504050205020304" pitchFamily="18" charset="0"/>
            </a:endParaRPr>
          </a:p>
        </p:txBody>
      </p:sp>
    </p:spTree>
    <p:extLst>
      <p:ext uri="{BB962C8B-B14F-4D97-AF65-F5344CB8AC3E}">
        <p14:creationId xmlns:p14="http://schemas.microsoft.com/office/powerpoint/2010/main" val="2415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2"/>
        <p:cNvGrpSpPr/>
        <p:nvPr/>
      </p:nvGrpSpPr>
      <p:grpSpPr>
        <a:xfrm>
          <a:off x="0" y="0"/>
          <a:ext cx="0" cy="0"/>
          <a:chOff x="0" y="0"/>
          <a:chExt cx="0" cy="0"/>
        </a:xfrm>
      </p:grpSpPr>
      <p:sp>
        <p:nvSpPr>
          <p:cNvPr id="543" name="Google Shape;543;p47"/>
          <p:cNvSpPr/>
          <p:nvPr/>
        </p:nvSpPr>
        <p:spPr>
          <a:xfrm>
            <a:off x="-659425" y="712800"/>
            <a:ext cx="5515800" cy="1381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u="sng" dirty="0" smtClean="0">
                <a:latin typeface="Algerian" panose="04020705040A02060702" pitchFamily="82" charset="0"/>
                <a:ea typeface="Nanum Myeongjo"/>
                <a:cs typeface="Nanum Myeongjo"/>
                <a:sym typeface="Nanum Myeongjo"/>
              </a:rPr>
              <a:t>Lawyer</a:t>
            </a:r>
            <a:endParaRPr b="1" u="sng" dirty="0">
              <a:latin typeface="Algerian" panose="04020705040A02060702" pitchFamily="82" charset="0"/>
              <a:ea typeface="Nanum Myeongjo"/>
              <a:cs typeface="Nanum Myeongjo"/>
              <a:sym typeface="Nanum Myeongjo"/>
            </a:endParaRPr>
          </a:p>
        </p:txBody>
      </p:sp>
      <p:sp>
        <p:nvSpPr>
          <p:cNvPr id="4" name="Google Shape;327;p40"/>
          <p:cNvSpPr txBox="1">
            <a:spLocks/>
          </p:cNvSpPr>
          <p:nvPr/>
        </p:nvSpPr>
        <p:spPr>
          <a:xfrm>
            <a:off x="623606" y="2091879"/>
            <a:ext cx="1858335" cy="3743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Lawyer Log-In :</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endParaRPr lang="en-GB" sz="1800" b="1" dirty="0">
              <a:solidFill>
                <a:schemeClr val="tx1"/>
              </a:solidFill>
              <a:effectLst>
                <a:outerShdw blurRad="38100" dist="38100" dir="2700000" algn="tl">
                  <a:srgbClr val="000000">
                    <a:alpha val="43137"/>
                  </a:srgbClr>
                </a:outerShdw>
              </a:effectLst>
              <a:latin typeface="Constantia" panose="02030602050306030303" pitchFamily="18" charset="0"/>
            </a:endParaRPr>
          </a:p>
        </p:txBody>
      </p:sp>
      <p:sp>
        <p:nvSpPr>
          <p:cNvPr id="5" name="Google Shape;327;p40"/>
          <p:cNvSpPr txBox="1">
            <a:spLocks/>
          </p:cNvSpPr>
          <p:nvPr/>
        </p:nvSpPr>
        <p:spPr>
          <a:xfrm>
            <a:off x="133750" y="2390031"/>
            <a:ext cx="2783621" cy="12593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sz="1800" b="1" dirty="0" smtClean="0">
                <a:latin typeface="Centaur" panose="02030504050205020304" pitchFamily="18" charset="0"/>
              </a:rPr>
              <a:t>Allows </a:t>
            </a:r>
            <a:r>
              <a:rPr lang="en-GB" sz="1800" b="1" dirty="0">
                <a:latin typeface="Centaur" panose="02030504050205020304" pitchFamily="18" charset="0"/>
              </a:rPr>
              <a:t>the lawyers to log into the JIS and browse through the previous case history to get guidance on similar cases.</a:t>
            </a:r>
            <a:endParaRPr lang="en-GB" sz="1800" b="1" dirty="0">
              <a:solidFill>
                <a:srgbClr val="FFFF00"/>
              </a:solidFill>
              <a:effectLst>
                <a:outerShdw blurRad="38100" dist="38100" dir="2700000" algn="tl">
                  <a:srgbClr val="000000">
                    <a:alpha val="43137"/>
                  </a:srgbClr>
                </a:outerShdw>
              </a:effectLst>
              <a:latin typeface="Centaur" panose="02030504050205020304" pitchFamily="18" charset="0"/>
            </a:endParaRPr>
          </a:p>
        </p:txBody>
      </p:sp>
      <p:sp>
        <p:nvSpPr>
          <p:cNvPr id="6" name="Google Shape;327;p40"/>
          <p:cNvSpPr txBox="1">
            <a:spLocks/>
          </p:cNvSpPr>
          <p:nvPr/>
        </p:nvSpPr>
        <p:spPr>
          <a:xfrm>
            <a:off x="596392" y="3658134"/>
            <a:ext cx="1858335" cy="3743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Pay Charge:</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
            </a:r>
            <a:b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br>
            <a:endParaRPr lang="en-GB" sz="1800" b="1" dirty="0">
              <a:solidFill>
                <a:schemeClr val="tx1"/>
              </a:solidFill>
              <a:effectLst>
                <a:outerShdw blurRad="38100" dist="38100" dir="2700000" algn="tl">
                  <a:srgbClr val="000000">
                    <a:alpha val="43137"/>
                  </a:srgbClr>
                </a:outerShdw>
              </a:effectLst>
              <a:latin typeface="Constantia" panose="02030602050306030303" pitchFamily="18" charset="0"/>
            </a:endParaRPr>
          </a:p>
        </p:txBody>
      </p:sp>
      <p:sp>
        <p:nvSpPr>
          <p:cNvPr id="7" name="Google Shape;327;p40"/>
          <p:cNvSpPr txBox="1">
            <a:spLocks/>
          </p:cNvSpPr>
          <p:nvPr/>
        </p:nvSpPr>
        <p:spPr>
          <a:xfrm>
            <a:off x="133748" y="3945395"/>
            <a:ext cx="2783621" cy="12593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sz="1800" b="1" dirty="0" smtClean="0">
                <a:latin typeface="Centaur" panose="02030504050205020304" pitchFamily="18" charset="0"/>
              </a:rPr>
              <a:t>Allows </a:t>
            </a:r>
            <a:r>
              <a:rPr lang="en-GB" sz="1800" b="1" dirty="0">
                <a:latin typeface="Centaur" panose="02030504050205020304" pitchFamily="18" charset="0"/>
              </a:rPr>
              <a:t>the lawyers to clear their dues for viewing previous court </a:t>
            </a:r>
            <a:r>
              <a:rPr lang="en-GB" sz="1800" b="1" dirty="0" smtClean="0">
                <a:latin typeface="Centaur" panose="02030504050205020304" pitchFamily="18" charset="0"/>
              </a:rPr>
              <a:t>cases.</a:t>
            </a:r>
            <a:endParaRPr lang="en-GB" sz="1800" b="1" dirty="0">
              <a:solidFill>
                <a:srgbClr val="FFFF00"/>
              </a:solidFill>
              <a:effectLst>
                <a:outerShdw blurRad="38100" dist="38100" dir="2700000" algn="tl">
                  <a:srgbClr val="000000">
                    <a:alpha val="43137"/>
                  </a:srgbClr>
                </a:outerShdw>
              </a:effectLst>
              <a:latin typeface="Centaur" panose="020305040502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4"/>
          <p:cNvPicPr preferRelativeResize="0"/>
          <p:nvPr/>
        </p:nvPicPr>
        <p:blipFill rotWithShape="1">
          <a:blip r:embed="rId3">
            <a:alphaModFix/>
          </a:blip>
          <a:srcRect l="3479" t="25686" r="3488" b="36754"/>
          <a:stretch/>
        </p:blipFill>
        <p:spPr>
          <a:xfrm>
            <a:off x="318550" y="0"/>
            <a:ext cx="8506800" cy="1932000"/>
          </a:xfrm>
          <a:prstGeom prst="rect">
            <a:avLst/>
          </a:prstGeom>
          <a:noFill/>
          <a:ln>
            <a:noFill/>
          </a:ln>
        </p:spPr>
      </p:pic>
      <p:sp>
        <p:nvSpPr>
          <p:cNvPr id="455" name="Google Shape;455;p44"/>
          <p:cNvSpPr/>
          <p:nvPr/>
        </p:nvSpPr>
        <p:spPr>
          <a:xfrm>
            <a:off x="318550" y="0"/>
            <a:ext cx="8506800" cy="19320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 name="Google Shape;456;p44"/>
          <p:cNvCxnSpPr>
            <a:stCxn id="457" idx="3"/>
            <a:endCxn id="458" idx="1"/>
          </p:cNvCxnSpPr>
          <p:nvPr/>
        </p:nvCxnSpPr>
        <p:spPr>
          <a:xfrm>
            <a:off x="1827381" y="1492970"/>
            <a:ext cx="5214088" cy="0"/>
          </a:xfrm>
          <a:prstGeom prst="straightConnector1">
            <a:avLst/>
          </a:prstGeom>
          <a:noFill/>
          <a:ln w="9525" cap="flat" cmpd="sng">
            <a:solidFill>
              <a:schemeClr val="accent1"/>
            </a:solidFill>
            <a:prstDash val="solid"/>
            <a:round/>
            <a:headEnd type="none" w="med" len="med"/>
            <a:tailEnd type="none" w="med" len="med"/>
          </a:ln>
        </p:spPr>
      </p:cxnSp>
      <p:grpSp>
        <p:nvGrpSpPr>
          <p:cNvPr id="459" name="Google Shape;459;p44"/>
          <p:cNvGrpSpPr/>
          <p:nvPr/>
        </p:nvGrpSpPr>
        <p:grpSpPr>
          <a:xfrm>
            <a:off x="972381" y="1065470"/>
            <a:ext cx="855000" cy="855000"/>
            <a:chOff x="3420507" y="2811000"/>
            <a:chExt cx="855000" cy="855000"/>
          </a:xfrm>
        </p:grpSpPr>
        <p:sp>
          <p:nvSpPr>
            <p:cNvPr id="457" name="Google Shape;457;p44"/>
            <p:cNvSpPr/>
            <p:nvPr/>
          </p:nvSpPr>
          <p:spPr>
            <a:xfrm>
              <a:off x="3420507" y="2811000"/>
              <a:ext cx="855000" cy="855000"/>
            </a:xfrm>
            <a:prstGeom prst="rect">
              <a:avLst/>
            </a:prstGeom>
            <a:noFill/>
            <a:ln w="9525" cap="flat" cmpd="sng">
              <a:solidFill>
                <a:srgbClr val="E9B2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3888338" y="3355500"/>
              <a:ext cx="187525" cy="77975"/>
            </a:xfrm>
            <a:custGeom>
              <a:avLst/>
              <a:gdLst/>
              <a:ahLst/>
              <a:cxnLst/>
              <a:rect l="l" t="t" r="r" b="b"/>
              <a:pathLst>
                <a:path w="7501" h="3119" extrusionOk="0">
                  <a:moveTo>
                    <a:pt x="5312" y="601"/>
                  </a:moveTo>
                  <a:cubicBezTo>
                    <a:pt x="5530" y="601"/>
                    <a:pt x="5640" y="710"/>
                    <a:pt x="5640" y="929"/>
                  </a:cubicBezTo>
                  <a:lnTo>
                    <a:pt x="5640" y="1258"/>
                  </a:lnTo>
                  <a:lnTo>
                    <a:pt x="1861" y="1258"/>
                  </a:lnTo>
                  <a:lnTo>
                    <a:pt x="1861" y="929"/>
                  </a:lnTo>
                  <a:cubicBezTo>
                    <a:pt x="1861" y="710"/>
                    <a:pt x="1971" y="601"/>
                    <a:pt x="2190" y="601"/>
                  </a:cubicBezTo>
                  <a:close/>
                  <a:moveTo>
                    <a:pt x="6568" y="1862"/>
                  </a:moveTo>
                  <a:cubicBezTo>
                    <a:pt x="6787" y="1862"/>
                    <a:pt x="6897" y="1971"/>
                    <a:pt x="6897" y="2190"/>
                  </a:cubicBezTo>
                  <a:lnTo>
                    <a:pt x="6897" y="2519"/>
                  </a:lnTo>
                  <a:lnTo>
                    <a:pt x="604" y="2519"/>
                  </a:lnTo>
                  <a:lnTo>
                    <a:pt x="604" y="2190"/>
                  </a:lnTo>
                  <a:cubicBezTo>
                    <a:pt x="604" y="1971"/>
                    <a:pt x="714" y="1862"/>
                    <a:pt x="933" y="1862"/>
                  </a:cubicBezTo>
                  <a:close/>
                  <a:moveTo>
                    <a:pt x="2190" y="1"/>
                  </a:moveTo>
                  <a:cubicBezTo>
                    <a:pt x="1642" y="1"/>
                    <a:pt x="1261" y="382"/>
                    <a:pt x="1261" y="929"/>
                  </a:cubicBezTo>
                  <a:lnTo>
                    <a:pt x="1261" y="1258"/>
                  </a:lnTo>
                  <a:lnTo>
                    <a:pt x="933" y="1258"/>
                  </a:lnTo>
                  <a:cubicBezTo>
                    <a:pt x="386" y="1258"/>
                    <a:pt x="0" y="1643"/>
                    <a:pt x="0" y="2190"/>
                  </a:cubicBezTo>
                  <a:lnTo>
                    <a:pt x="0" y="2790"/>
                  </a:lnTo>
                  <a:cubicBezTo>
                    <a:pt x="0" y="2957"/>
                    <a:pt x="110" y="3119"/>
                    <a:pt x="276" y="3119"/>
                  </a:cubicBezTo>
                  <a:lnTo>
                    <a:pt x="7225" y="3119"/>
                  </a:lnTo>
                  <a:cubicBezTo>
                    <a:pt x="7391" y="3119"/>
                    <a:pt x="7501" y="2957"/>
                    <a:pt x="7501" y="2790"/>
                  </a:cubicBezTo>
                  <a:lnTo>
                    <a:pt x="7501" y="2190"/>
                  </a:lnTo>
                  <a:cubicBezTo>
                    <a:pt x="7501" y="1643"/>
                    <a:pt x="7116" y="1258"/>
                    <a:pt x="6568" y="1258"/>
                  </a:cubicBezTo>
                  <a:lnTo>
                    <a:pt x="6240" y="1258"/>
                  </a:lnTo>
                  <a:lnTo>
                    <a:pt x="6240" y="929"/>
                  </a:lnTo>
                  <a:cubicBezTo>
                    <a:pt x="6240" y="382"/>
                    <a:pt x="5859"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3620138" y="3043525"/>
              <a:ext cx="366725" cy="365325"/>
            </a:xfrm>
            <a:custGeom>
              <a:avLst/>
              <a:gdLst/>
              <a:ahLst/>
              <a:cxnLst/>
              <a:rect l="l" t="t" r="r" b="b"/>
              <a:pathLst>
                <a:path w="14669" h="14613" extrusionOk="0">
                  <a:moveTo>
                    <a:pt x="8377" y="601"/>
                  </a:moveTo>
                  <a:cubicBezTo>
                    <a:pt x="8486" y="601"/>
                    <a:pt x="8539" y="601"/>
                    <a:pt x="8648" y="710"/>
                  </a:cubicBezTo>
                  <a:cubicBezTo>
                    <a:pt x="8758" y="820"/>
                    <a:pt x="8758" y="1039"/>
                    <a:pt x="8648" y="1148"/>
                  </a:cubicBezTo>
                  <a:lnTo>
                    <a:pt x="6844" y="2956"/>
                  </a:lnTo>
                  <a:cubicBezTo>
                    <a:pt x="6790" y="3011"/>
                    <a:pt x="6707" y="3038"/>
                    <a:pt x="6618" y="3038"/>
                  </a:cubicBezTo>
                  <a:cubicBezTo>
                    <a:pt x="6529" y="3038"/>
                    <a:pt x="6433" y="3011"/>
                    <a:pt x="6350" y="2956"/>
                  </a:cubicBezTo>
                  <a:cubicBezTo>
                    <a:pt x="6240" y="2790"/>
                    <a:pt x="6240" y="2571"/>
                    <a:pt x="6350" y="2462"/>
                  </a:cubicBezTo>
                  <a:lnTo>
                    <a:pt x="8158" y="710"/>
                  </a:lnTo>
                  <a:cubicBezTo>
                    <a:pt x="8210" y="601"/>
                    <a:pt x="8320" y="601"/>
                    <a:pt x="8377" y="601"/>
                  </a:cubicBezTo>
                  <a:close/>
                  <a:moveTo>
                    <a:pt x="8596" y="2024"/>
                  </a:moveTo>
                  <a:lnTo>
                    <a:pt x="9253" y="2628"/>
                  </a:lnTo>
                  <a:lnTo>
                    <a:pt x="8320" y="3556"/>
                  </a:lnTo>
                  <a:lnTo>
                    <a:pt x="7720" y="2899"/>
                  </a:lnTo>
                  <a:lnTo>
                    <a:pt x="8596" y="2024"/>
                  </a:lnTo>
                  <a:close/>
                  <a:moveTo>
                    <a:pt x="9909" y="2847"/>
                  </a:moveTo>
                  <a:lnTo>
                    <a:pt x="11823" y="4760"/>
                  </a:lnTo>
                  <a:lnTo>
                    <a:pt x="10457" y="6131"/>
                  </a:lnTo>
                  <a:lnTo>
                    <a:pt x="8539" y="4213"/>
                  </a:lnTo>
                  <a:lnTo>
                    <a:pt x="8539" y="4161"/>
                  </a:lnTo>
                  <a:lnTo>
                    <a:pt x="9852" y="2847"/>
                  </a:lnTo>
                  <a:close/>
                  <a:moveTo>
                    <a:pt x="8596" y="5146"/>
                  </a:moveTo>
                  <a:lnTo>
                    <a:pt x="9524" y="6021"/>
                  </a:lnTo>
                  <a:lnTo>
                    <a:pt x="8924" y="6678"/>
                  </a:lnTo>
                  <a:cubicBezTo>
                    <a:pt x="8869" y="6733"/>
                    <a:pt x="8787" y="6760"/>
                    <a:pt x="8698" y="6760"/>
                  </a:cubicBezTo>
                  <a:cubicBezTo>
                    <a:pt x="8609" y="6760"/>
                    <a:pt x="8513" y="6733"/>
                    <a:pt x="8429" y="6678"/>
                  </a:cubicBezTo>
                  <a:lnTo>
                    <a:pt x="7992" y="6183"/>
                  </a:lnTo>
                  <a:cubicBezTo>
                    <a:pt x="7882" y="6074"/>
                    <a:pt x="7882" y="5855"/>
                    <a:pt x="7992" y="5746"/>
                  </a:cubicBezTo>
                  <a:lnTo>
                    <a:pt x="8596" y="5146"/>
                  </a:lnTo>
                  <a:close/>
                  <a:moveTo>
                    <a:pt x="12042" y="5417"/>
                  </a:moveTo>
                  <a:lnTo>
                    <a:pt x="12646" y="6021"/>
                  </a:lnTo>
                  <a:lnTo>
                    <a:pt x="11713" y="6950"/>
                  </a:lnTo>
                  <a:lnTo>
                    <a:pt x="11114" y="6350"/>
                  </a:lnTo>
                  <a:lnTo>
                    <a:pt x="12042" y="5417"/>
                  </a:lnTo>
                  <a:close/>
                  <a:moveTo>
                    <a:pt x="13741" y="5912"/>
                  </a:moveTo>
                  <a:cubicBezTo>
                    <a:pt x="13793" y="5912"/>
                    <a:pt x="13903" y="5965"/>
                    <a:pt x="13960" y="6021"/>
                  </a:cubicBezTo>
                  <a:cubicBezTo>
                    <a:pt x="14012" y="6074"/>
                    <a:pt x="14069" y="6183"/>
                    <a:pt x="14069" y="6240"/>
                  </a:cubicBezTo>
                  <a:cubicBezTo>
                    <a:pt x="14069" y="6350"/>
                    <a:pt x="14012" y="6459"/>
                    <a:pt x="13960" y="6512"/>
                  </a:cubicBezTo>
                  <a:lnTo>
                    <a:pt x="12208" y="8263"/>
                  </a:lnTo>
                  <a:cubicBezTo>
                    <a:pt x="12125" y="8347"/>
                    <a:pt x="12029" y="8388"/>
                    <a:pt x="11939" y="8388"/>
                  </a:cubicBezTo>
                  <a:cubicBezTo>
                    <a:pt x="11850" y="8388"/>
                    <a:pt x="11768" y="8347"/>
                    <a:pt x="11713" y="8263"/>
                  </a:cubicBezTo>
                  <a:cubicBezTo>
                    <a:pt x="11604" y="8154"/>
                    <a:pt x="11604" y="7935"/>
                    <a:pt x="11713" y="7825"/>
                  </a:cubicBezTo>
                  <a:lnTo>
                    <a:pt x="13522" y="6021"/>
                  </a:lnTo>
                  <a:cubicBezTo>
                    <a:pt x="13574" y="5965"/>
                    <a:pt x="13631" y="5912"/>
                    <a:pt x="13741" y="5912"/>
                  </a:cubicBezTo>
                  <a:close/>
                  <a:moveTo>
                    <a:pt x="7611" y="6621"/>
                  </a:moveTo>
                  <a:lnTo>
                    <a:pt x="8048" y="7059"/>
                  </a:lnTo>
                  <a:lnTo>
                    <a:pt x="1205" y="13956"/>
                  </a:lnTo>
                  <a:cubicBezTo>
                    <a:pt x="1095" y="14013"/>
                    <a:pt x="1043" y="14065"/>
                    <a:pt x="933" y="14065"/>
                  </a:cubicBezTo>
                  <a:cubicBezTo>
                    <a:pt x="876" y="14065"/>
                    <a:pt x="767" y="14013"/>
                    <a:pt x="714" y="13956"/>
                  </a:cubicBezTo>
                  <a:cubicBezTo>
                    <a:pt x="657" y="13903"/>
                    <a:pt x="605" y="13794"/>
                    <a:pt x="605" y="13684"/>
                  </a:cubicBezTo>
                  <a:cubicBezTo>
                    <a:pt x="605" y="13627"/>
                    <a:pt x="657" y="13518"/>
                    <a:pt x="714" y="13465"/>
                  </a:cubicBezTo>
                  <a:lnTo>
                    <a:pt x="7554" y="6621"/>
                  </a:lnTo>
                  <a:close/>
                  <a:moveTo>
                    <a:pt x="8377" y="1"/>
                  </a:moveTo>
                  <a:cubicBezTo>
                    <a:pt x="8158" y="1"/>
                    <a:pt x="7939" y="110"/>
                    <a:pt x="7720" y="272"/>
                  </a:cubicBezTo>
                  <a:lnTo>
                    <a:pt x="5969" y="2024"/>
                  </a:lnTo>
                  <a:cubicBezTo>
                    <a:pt x="5802" y="2243"/>
                    <a:pt x="5693" y="2462"/>
                    <a:pt x="5693" y="2681"/>
                  </a:cubicBezTo>
                  <a:cubicBezTo>
                    <a:pt x="5693" y="2956"/>
                    <a:pt x="5802" y="3175"/>
                    <a:pt x="5969" y="3337"/>
                  </a:cubicBezTo>
                  <a:cubicBezTo>
                    <a:pt x="6131" y="3556"/>
                    <a:pt x="6350" y="3613"/>
                    <a:pt x="6625" y="3613"/>
                  </a:cubicBezTo>
                  <a:cubicBezTo>
                    <a:pt x="6844" y="3613"/>
                    <a:pt x="7063" y="3556"/>
                    <a:pt x="7282" y="3337"/>
                  </a:cubicBezTo>
                  <a:lnTo>
                    <a:pt x="7939" y="4051"/>
                  </a:lnTo>
                  <a:lnTo>
                    <a:pt x="7939" y="4213"/>
                  </a:lnTo>
                  <a:cubicBezTo>
                    <a:pt x="7939" y="4379"/>
                    <a:pt x="7992" y="4489"/>
                    <a:pt x="8101" y="4651"/>
                  </a:cubicBezTo>
                  <a:lnTo>
                    <a:pt x="8210" y="4708"/>
                  </a:lnTo>
                  <a:lnTo>
                    <a:pt x="7611" y="5308"/>
                  </a:lnTo>
                  <a:cubicBezTo>
                    <a:pt x="7392" y="5527"/>
                    <a:pt x="7282" y="5803"/>
                    <a:pt x="7335" y="6021"/>
                  </a:cubicBezTo>
                  <a:lnTo>
                    <a:pt x="276" y="13080"/>
                  </a:lnTo>
                  <a:cubicBezTo>
                    <a:pt x="110" y="13246"/>
                    <a:pt x="0" y="13465"/>
                    <a:pt x="0" y="13684"/>
                  </a:cubicBezTo>
                  <a:cubicBezTo>
                    <a:pt x="0" y="13956"/>
                    <a:pt x="110" y="14175"/>
                    <a:pt x="276" y="14341"/>
                  </a:cubicBezTo>
                  <a:cubicBezTo>
                    <a:pt x="495" y="14560"/>
                    <a:pt x="714" y="14612"/>
                    <a:pt x="933" y="14612"/>
                  </a:cubicBezTo>
                  <a:cubicBezTo>
                    <a:pt x="1205" y="14612"/>
                    <a:pt x="1424" y="14560"/>
                    <a:pt x="1590" y="14341"/>
                  </a:cubicBezTo>
                  <a:lnTo>
                    <a:pt x="8648" y="7335"/>
                  </a:lnTo>
                  <a:lnTo>
                    <a:pt x="8705" y="7335"/>
                  </a:lnTo>
                  <a:cubicBezTo>
                    <a:pt x="8924" y="7335"/>
                    <a:pt x="9143" y="7278"/>
                    <a:pt x="9362" y="7059"/>
                  </a:cubicBezTo>
                  <a:lnTo>
                    <a:pt x="9962" y="6459"/>
                  </a:lnTo>
                  <a:lnTo>
                    <a:pt x="10019" y="6512"/>
                  </a:lnTo>
                  <a:cubicBezTo>
                    <a:pt x="10128" y="6678"/>
                    <a:pt x="10290" y="6731"/>
                    <a:pt x="10457" y="6731"/>
                  </a:cubicBezTo>
                  <a:cubicBezTo>
                    <a:pt x="10509" y="6731"/>
                    <a:pt x="10566" y="6731"/>
                    <a:pt x="10619" y="6678"/>
                  </a:cubicBezTo>
                  <a:lnTo>
                    <a:pt x="11332" y="7388"/>
                  </a:lnTo>
                  <a:lnTo>
                    <a:pt x="11276" y="7388"/>
                  </a:lnTo>
                  <a:cubicBezTo>
                    <a:pt x="10947" y="7773"/>
                    <a:pt x="10947" y="8320"/>
                    <a:pt x="11276" y="8701"/>
                  </a:cubicBezTo>
                  <a:cubicBezTo>
                    <a:pt x="11494" y="8868"/>
                    <a:pt x="11713" y="8977"/>
                    <a:pt x="11932" y="8977"/>
                  </a:cubicBezTo>
                  <a:cubicBezTo>
                    <a:pt x="12208" y="8977"/>
                    <a:pt x="12427" y="8868"/>
                    <a:pt x="12589" y="8701"/>
                  </a:cubicBezTo>
                  <a:lnTo>
                    <a:pt x="14398" y="6897"/>
                  </a:lnTo>
                  <a:cubicBezTo>
                    <a:pt x="14560" y="6731"/>
                    <a:pt x="14669" y="6512"/>
                    <a:pt x="14669" y="6240"/>
                  </a:cubicBezTo>
                  <a:cubicBezTo>
                    <a:pt x="14669" y="6021"/>
                    <a:pt x="14560" y="5803"/>
                    <a:pt x="14398" y="5636"/>
                  </a:cubicBezTo>
                  <a:cubicBezTo>
                    <a:pt x="14231" y="5417"/>
                    <a:pt x="13960" y="5365"/>
                    <a:pt x="13741" y="5365"/>
                  </a:cubicBezTo>
                  <a:cubicBezTo>
                    <a:pt x="13465" y="5365"/>
                    <a:pt x="13246" y="5417"/>
                    <a:pt x="13084" y="5636"/>
                  </a:cubicBezTo>
                  <a:lnTo>
                    <a:pt x="12370" y="4927"/>
                  </a:lnTo>
                  <a:cubicBezTo>
                    <a:pt x="12427" y="4760"/>
                    <a:pt x="12370" y="4489"/>
                    <a:pt x="12208" y="4323"/>
                  </a:cubicBezTo>
                  <a:lnTo>
                    <a:pt x="10290" y="2409"/>
                  </a:lnTo>
                  <a:cubicBezTo>
                    <a:pt x="10188" y="2304"/>
                    <a:pt x="10063" y="2265"/>
                    <a:pt x="9930" y="2265"/>
                  </a:cubicBezTo>
                  <a:cubicBezTo>
                    <a:pt x="9852" y="2265"/>
                    <a:pt x="9771" y="2279"/>
                    <a:pt x="9690" y="2300"/>
                  </a:cubicBezTo>
                  <a:lnTo>
                    <a:pt x="9034" y="1586"/>
                  </a:lnTo>
                  <a:cubicBezTo>
                    <a:pt x="9196" y="1424"/>
                    <a:pt x="9305" y="1148"/>
                    <a:pt x="9305" y="929"/>
                  </a:cubicBezTo>
                  <a:cubicBezTo>
                    <a:pt x="9305" y="658"/>
                    <a:pt x="9196" y="439"/>
                    <a:pt x="9034" y="272"/>
                  </a:cubicBezTo>
                  <a:cubicBezTo>
                    <a:pt x="8867" y="110"/>
                    <a:pt x="8648" y="1"/>
                    <a:pt x="8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44"/>
          <p:cNvGrpSpPr/>
          <p:nvPr/>
        </p:nvGrpSpPr>
        <p:grpSpPr>
          <a:xfrm>
            <a:off x="7041469" y="1065470"/>
            <a:ext cx="855000" cy="855000"/>
            <a:chOff x="4887357" y="2811000"/>
            <a:chExt cx="855000" cy="855000"/>
          </a:xfrm>
        </p:grpSpPr>
        <p:sp>
          <p:nvSpPr>
            <p:cNvPr id="458" name="Google Shape;458;p44"/>
            <p:cNvSpPr/>
            <p:nvPr/>
          </p:nvSpPr>
          <p:spPr>
            <a:xfrm>
              <a:off x="4887357" y="2811000"/>
              <a:ext cx="855000" cy="855000"/>
            </a:xfrm>
            <a:prstGeom prst="rect">
              <a:avLst/>
            </a:prstGeom>
            <a:noFill/>
            <a:ln w="9525" cap="flat" cmpd="sng">
              <a:solidFill>
                <a:srgbClr val="E9B2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5087038" y="3081663"/>
              <a:ext cx="455625" cy="313675"/>
            </a:xfrm>
            <a:custGeom>
              <a:avLst/>
              <a:gdLst/>
              <a:ahLst/>
              <a:cxnLst/>
              <a:rect l="l" t="t" r="r" b="b"/>
              <a:pathLst>
                <a:path w="18225" h="12547" extrusionOk="0">
                  <a:moveTo>
                    <a:pt x="4380" y="5593"/>
                  </a:moveTo>
                  <a:cubicBezTo>
                    <a:pt x="6131" y="5593"/>
                    <a:pt x="7554" y="7016"/>
                    <a:pt x="7554" y="8767"/>
                  </a:cubicBezTo>
                  <a:cubicBezTo>
                    <a:pt x="7554" y="10519"/>
                    <a:pt x="6131" y="11942"/>
                    <a:pt x="4380" y="11942"/>
                  </a:cubicBezTo>
                  <a:cubicBezTo>
                    <a:pt x="2628" y="11942"/>
                    <a:pt x="1205" y="10519"/>
                    <a:pt x="1205" y="8767"/>
                  </a:cubicBezTo>
                  <a:cubicBezTo>
                    <a:pt x="1205" y="7016"/>
                    <a:pt x="2628" y="5593"/>
                    <a:pt x="4380" y="5593"/>
                  </a:cubicBezTo>
                  <a:close/>
                  <a:moveTo>
                    <a:pt x="13846" y="5593"/>
                  </a:moveTo>
                  <a:cubicBezTo>
                    <a:pt x="15598" y="5593"/>
                    <a:pt x="17021" y="7016"/>
                    <a:pt x="17021" y="8767"/>
                  </a:cubicBezTo>
                  <a:cubicBezTo>
                    <a:pt x="17021" y="10519"/>
                    <a:pt x="15598" y="11942"/>
                    <a:pt x="13846" y="11942"/>
                  </a:cubicBezTo>
                  <a:cubicBezTo>
                    <a:pt x="12095" y="11942"/>
                    <a:pt x="10672" y="10519"/>
                    <a:pt x="10672" y="8767"/>
                  </a:cubicBezTo>
                  <a:cubicBezTo>
                    <a:pt x="10672" y="7016"/>
                    <a:pt x="12095" y="5593"/>
                    <a:pt x="13846" y="5593"/>
                  </a:cubicBezTo>
                  <a:close/>
                  <a:moveTo>
                    <a:pt x="1590" y="0"/>
                  </a:moveTo>
                  <a:cubicBezTo>
                    <a:pt x="1534" y="0"/>
                    <a:pt x="1479" y="3"/>
                    <a:pt x="1424" y="10"/>
                  </a:cubicBezTo>
                  <a:cubicBezTo>
                    <a:pt x="601" y="67"/>
                    <a:pt x="1" y="776"/>
                    <a:pt x="1" y="1600"/>
                  </a:cubicBezTo>
                  <a:lnTo>
                    <a:pt x="1" y="8168"/>
                  </a:lnTo>
                  <a:cubicBezTo>
                    <a:pt x="1" y="8548"/>
                    <a:pt x="272" y="8934"/>
                    <a:pt x="658" y="9043"/>
                  </a:cubicBezTo>
                  <a:cubicBezTo>
                    <a:pt x="767" y="11014"/>
                    <a:pt x="2409" y="12546"/>
                    <a:pt x="4380" y="12546"/>
                  </a:cubicBezTo>
                  <a:cubicBezTo>
                    <a:pt x="6459" y="12546"/>
                    <a:pt x="8154" y="10847"/>
                    <a:pt x="8154" y="8767"/>
                  </a:cubicBezTo>
                  <a:cubicBezTo>
                    <a:pt x="8154" y="8277"/>
                    <a:pt x="8592" y="7839"/>
                    <a:pt x="9087" y="7839"/>
                  </a:cubicBezTo>
                  <a:cubicBezTo>
                    <a:pt x="9634" y="7839"/>
                    <a:pt x="10072" y="8277"/>
                    <a:pt x="10072" y="8767"/>
                  </a:cubicBezTo>
                  <a:cubicBezTo>
                    <a:pt x="10072" y="10847"/>
                    <a:pt x="11766" y="12546"/>
                    <a:pt x="13846" y="12546"/>
                  </a:cubicBezTo>
                  <a:cubicBezTo>
                    <a:pt x="15817" y="12546"/>
                    <a:pt x="17459" y="11014"/>
                    <a:pt x="17568" y="9043"/>
                  </a:cubicBezTo>
                  <a:cubicBezTo>
                    <a:pt x="17953" y="8934"/>
                    <a:pt x="18225" y="8548"/>
                    <a:pt x="18225" y="8168"/>
                  </a:cubicBezTo>
                  <a:lnTo>
                    <a:pt x="18225" y="1600"/>
                  </a:lnTo>
                  <a:cubicBezTo>
                    <a:pt x="18225" y="776"/>
                    <a:pt x="17625" y="67"/>
                    <a:pt x="16802" y="10"/>
                  </a:cubicBezTo>
                  <a:cubicBezTo>
                    <a:pt x="16747" y="3"/>
                    <a:pt x="16691" y="0"/>
                    <a:pt x="16636" y="0"/>
                  </a:cubicBezTo>
                  <a:cubicBezTo>
                    <a:pt x="16255" y="0"/>
                    <a:pt x="15885" y="154"/>
                    <a:pt x="15598" y="395"/>
                  </a:cubicBezTo>
                  <a:cubicBezTo>
                    <a:pt x="15269" y="667"/>
                    <a:pt x="15107" y="1105"/>
                    <a:pt x="15107" y="1543"/>
                  </a:cubicBezTo>
                  <a:cubicBezTo>
                    <a:pt x="15107" y="1709"/>
                    <a:pt x="15217" y="1818"/>
                    <a:pt x="15379" y="1818"/>
                  </a:cubicBezTo>
                  <a:cubicBezTo>
                    <a:pt x="15545" y="1818"/>
                    <a:pt x="15707" y="1709"/>
                    <a:pt x="15707" y="1543"/>
                  </a:cubicBezTo>
                  <a:cubicBezTo>
                    <a:pt x="15707" y="1271"/>
                    <a:pt x="15817" y="995"/>
                    <a:pt x="16036" y="833"/>
                  </a:cubicBezTo>
                  <a:cubicBezTo>
                    <a:pt x="16172" y="697"/>
                    <a:pt x="16378" y="599"/>
                    <a:pt x="16600" y="599"/>
                  </a:cubicBezTo>
                  <a:cubicBezTo>
                    <a:pt x="16649" y="599"/>
                    <a:pt x="16699" y="604"/>
                    <a:pt x="16749" y="614"/>
                  </a:cubicBezTo>
                  <a:cubicBezTo>
                    <a:pt x="17240" y="614"/>
                    <a:pt x="17625" y="1105"/>
                    <a:pt x="17625" y="1600"/>
                  </a:cubicBezTo>
                  <a:lnTo>
                    <a:pt x="17625" y="8168"/>
                  </a:lnTo>
                  <a:cubicBezTo>
                    <a:pt x="17625" y="8220"/>
                    <a:pt x="17625" y="8277"/>
                    <a:pt x="17568" y="8330"/>
                  </a:cubicBezTo>
                  <a:cubicBezTo>
                    <a:pt x="17349" y="6469"/>
                    <a:pt x="15764" y="5046"/>
                    <a:pt x="13846" y="5046"/>
                  </a:cubicBezTo>
                  <a:cubicBezTo>
                    <a:pt x="12152" y="5046"/>
                    <a:pt x="10672" y="6140"/>
                    <a:pt x="10234" y="7730"/>
                  </a:cubicBezTo>
                  <a:cubicBezTo>
                    <a:pt x="9962" y="7401"/>
                    <a:pt x="9577" y="7235"/>
                    <a:pt x="9087" y="7235"/>
                  </a:cubicBezTo>
                  <a:cubicBezTo>
                    <a:pt x="8649" y="7235"/>
                    <a:pt x="8263" y="7401"/>
                    <a:pt x="7992" y="7730"/>
                  </a:cubicBezTo>
                  <a:cubicBezTo>
                    <a:pt x="7554" y="6140"/>
                    <a:pt x="6074" y="5046"/>
                    <a:pt x="4380" y="5046"/>
                  </a:cubicBezTo>
                  <a:cubicBezTo>
                    <a:pt x="2462" y="5046"/>
                    <a:pt x="877" y="6469"/>
                    <a:pt x="658" y="8330"/>
                  </a:cubicBezTo>
                  <a:cubicBezTo>
                    <a:pt x="601" y="8277"/>
                    <a:pt x="601" y="8220"/>
                    <a:pt x="601" y="8168"/>
                  </a:cubicBezTo>
                  <a:lnTo>
                    <a:pt x="601" y="1600"/>
                  </a:lnTo>
                  <a:cubicBezTo>
                    <a:pt x="601" y="1105"/>
                    <a:pt x="986" y="614"/>
                    <a:pt x="1477" y="614"/>
                  </a:cubicBezTo>
                  <a:cubicBezTo>
                    <a:pt x="1527" y="604"/>
                    <a:pt x="1577" y="599"/>
                    <a:pt x="1626" y="599"/>
                  </a:cubicBezTo>
                  <a:cubicBezTo>
                    <a:pt x="1848" y="599"/>
                    <a:pt x="2054" y="697"/>
                    <a:pt x="2190" y="833"/>
                  </a:cubicBezTo>
                  <a:cubicBezTo>
                    <a:pt x="2409" y="995"/>
                    <a:pt x="2519" y="1271"/>
                    <a:pt x="2519" y="1543"/>
                  </a:cubicBezTo>
                  <a:cubicBezTo>
                    <a:pt x="2519" y="1709"/>
                    <a:pt x="2681" y="1818"/>
                    <a:pt x="2790" y="1818"/>
                  </a:cubicBezTo>
                  <a:cubicBezTo>
                    <a:pt x="2957" y="1818"/>
                    <a:pt x="3119" y="1709"/>
                    <a:pt x="3119" y="1543"/>
                  </a:cubicBezTo>
                  <a:cubicBezTo>
                    <a:pt x="3119" y="1105"/>
                    <a:pt x="2900" y="667"/>
                    <a:pt x="2628" y="395"/>
                  </a:cubicBezTo>
                  <a:cubicBezTo>
                    <a:pt x="2341" y="154"/>
                    <a:pt x="1971" y="0"/>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44"/>
          <p:cNvSpPr txBox="1">
            <a:spLocks noGrp="1"/>
          </p:cNvSpPr>
          <p:nvPr>
            <p:ph type="title"/>
          </p:nvPr>
        </p:nvSpPr>
        <p:spPr>
          <a:xfrm>
            <a:off x="714700" y="6203"/>
            <a:ext cx="77145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dirty="0" smtClean="0">
                <a:effectLst>
                  <a:outerShdw blurRad="38100" dist="38100" dir="2700000" algn="tl">
                    <a:srgbClr val="000000">
                      <a:alpha val="43137"/>
                    </a:srgbClr>
                  </a:outerShdw>
                </a:effectLst>
                <a:latin typeface="Algerian" panose="04020705040A02060702" pitchFamily="82" charset="0"/>
              </a:rPr>
              <a:t>Judge</a:t>
            </a:r>
            <a:endParaRPr u="sng" dirty="0">
              <a:effectLst>
                <a:outerShdw blurRad="38100" dist="38100" dir="2700000" algn="tl">
                  <a:srgbClr val="000000">
                    <a:alpha val="43137"/>
                  </a:srgbClr>
                </a:outerShdw>
              </a:effectLst>
              <a:latin typeface="Algerian" panose="04020705040A02060702" pitchFamily="82" charset="0"/>
            </a:endParaRPr>
          </a:p>
        </p:txBody>
      </p:sp>
      <p:cxnSp>
        <p:nvCxnSpPr>
          <p:cNvPr id="469" name="Google Shape;469;p44"/>
          <p:cNvCxnSpPr/>
          <p:nvPr/>
        </p:nvCxnSpPr>
        <p:spPr>
          <a:xfrm>
            <a:off x="3727426" y="560984"/>
            <a:ext cx="1562700" cy="0"/>
          </a:xfrm>
          <a:prstGeom prst="straightConnector1">
            <a:avLst/>
          </a:prstGeom>
          <a:noFill/>
          <a:ln w="9525" cap="flat" cmpd="sng">
            <a:solidFill>
              <a:schemeClr val="accent1"/>
            </a:solidFill>
            <a:prstDash val="solid"/>
            <a:round/>
            <a:headEnd type="none" w="med" len="med"/>
            <a:tailEnd type="none" w="med" len="med"/>
          </a:ln>
        </p:spPr>
      </p:cxnSp>
      <p:grpSp>
        <p:nvGrpSpPr>
          <p:cNvPr id="2" name="Group 1"/>
          <p:cNvGrpSpPr/>
          <p:nvPr/>
        </p:nvGrpSpPr>
        <p:grpSpPr>
          <a:xfrm>
            <a:off x="1977056" y="2691917"/>
            <a:ext cx="4914737" cy="1258497"/>
            <a:chOff x="1977055" y="1990168"/>
            <a:chExt cx="4914737" cy="1258497"/>
          </a:xfrm>
        </p:grpSpPr>
        <p:sp>
          <p:nvSpPr>
            <p:cNvPr id="18" name="TextBox 17"/>
            <p:cNvSpPr txBox="1"/>
            <p:nvPr/>
          </p:nvSpPr>
          <p:spPr>
            <a:xfrm>
              <a:off x="3360536" y="1990168"/>
              <a:ext cx="2147777" cy="369332"/>
            </a:xfrm>
            <a:prstGeom prst="rect">
              <a:avLst/>
            </a:prstGeom>
            <a:noFill/>
          </p:spPr>
          <p:txBody>
            <a:bodyPr wrap="square" rtlCol="0">
              <a:spAutoFit/>
            </a:bodyPr>
            <a:lstStyle/>
            <a:p>
              <a:pPr algn="ctr"/>
              <a:r>
                <a:rPr lang="en-GB" sz="1800" b="1" dirty="0" smtClean="0">
                  <a:solidFill>
                    <a:schemeClr val="tx1"/>
                  </a:solidFill>
                  <a:effectLst>
                    <a:outerShdw blurRad="38100" dist="38100" dir="2700000" algn="tl">
                      <a:srgbClr val="000000">
                        <a:alpha val="43137"/>
                      </a:srgbClr>
                    </a:outerShdw>
                  </a:effectLst>
                  <a:latin typeface="Constantia" panose="02030602050306030303" pitchFamily="18" charset="0"/>
                </a:rPr>
                <a:t>Judge’s Log-In :</a:t>
              </a:r>
              <a:endParaRPr lang="en-IN" sz="1800" b="1" dirty="0">
                <a:solidFill>
                  <a:schemeClr val="tx1"/>
                </a:solidFill>
                <a:effectLst>
                  <a:outerShdw blurRad="38100" dist="38100" dir="2700000" algn="tl">
                    <a:srgbClr val="000000">
                      <a:alpha val="43137"/>
                    </a:srgbClr>
                  </a:outerShdw>
                </a:effectLst>
                <a:latin typeface="Constantia" panose="02030602050306030303" pitchFamily="18" charset="0"/>
              </a:endParaRPr>
            </a:p>
          </p:txBody>
        </p:sp>
        <p:sp>
          <p:nvSpPr>
            <p:cNvPr id="19" name="TextBox 18"/>
            <p:cNvSpPr txBox="1"/>
            <p:nvPr/>
          </p:nvSpPr>
          <p:spPr>
            <a:xfrm>
              <a:off x="1977055" y="2417668"/>
              <a:ext cx="4914737" cy="830997"/>
            </a:xfrm>
            <a:prstGeom prst="rect">
              <a:avLst/>
            </a:prstGeom>
            <a:noFill/>
          </p:spPr>
          <p:txBody>
            <a:bodyPr wrap="square" rtlCol="0">
              <a:spAutoFit/>
            </a:bodyPr>
            <a:lstStyle/>
            <a:p>
              <a:pPr algn="ctr"/>
              <a:endParaRPr lang="en-GB" sz="1600" b="1" dirty="0" smtClean="0">
                <a:latin typeface="Centaur" panose="02030504050205020304" pitchFamily="18" charset="0"/>
              </a:endParaRPr>
            </a:p>
            <a:p>
              <a:pPr algn="ctr"/>
              <a:r>
                <a:rPr lang="en-GB" sz="1600" b="1" dirty="0" smtClean="0">
                  <a:latin typeface="Centaur" panose="02030504050205020304" pitchFamily="18" charset="0"/>
                </a:rPr>
                <a:t>Allows </a:t>
              </a:r>
              <a:r>
                <a:rPr lang="en-GB" sz="1600" b="1" dirty="0">
                  <a:latin typeface="Centaur" panose="02030504050205020304" pitchFamily="18" charset="0"/>
                </a:rPr>
                <a:t>the judges to log into the JIS and browse through the previous case history to get guidance on their decisions</a:t>
              </a:r>
              <a:endParaRPr lang="en-IN" sz="1600" b="1" dirty="0">
                <a:solidFill>
                  <a:srgbClr val="FFFFFF"/>
                </a:solidFill>
                <a:latin typeface="Centaur" panose="02030504050205020304" pitchFamily="18"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l="2242" r="1926"/>
          <a:stretch/>
        </p:blipFill>
        <p:spPr>
          <a:xfrm>
            <a:off x="0" y="539500"/>
            <a:ext cx="4419900" cy="4612200"/>
          </a:xfrm>
          <a:prstGeom prst="rect">
            <a:avLst/>
          </a:prstGeom>
          <a:noFill/>
          <a:ln>
            <a:noFill/>
          </a:ln>
        </p:spPr>
      </p:pic>
      <p:sp>
        <p:nvSpPr>
          <p:cNvPr id="229" name="Google Shape;229;p37"/>
          <p:cNvSpPr/>
          <p:nvPr/>
        </p:nvSpPr>
        <p:spPr>
          <a:xfrm rot="-5400000">
            <a:off x="-91950" y="631450"/>
            <a:ext cx="4602300" cy="4418400"/>
          </a:xfrm>
          <a:prstGeom prst="rect">
            <a:avLst/>
          </a:prstGeom>
          <a:solidFill>
            <a:srgbClr val="2A2828">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7"/>
          <p:cNvSpPr txBox="1">
            <a:spLocks noGrp="1"/>
          </p:cNvSpPr>
          <p:nvPr>
            <p:ph type="title"/>
          </p:nvPr>
        </p:nvSpPr>
        <p:spPr>
          <a:xfrm>
            <a:off x="4577625" y="1715750"/>
            <a:ext cx="4289928" cy="60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4.Non-Functional </a:t>
            </a:r>
            <a:r>
              <a:rPr lang="en" dirty="0" smtClean="0"/>
              <a:t>Requirements</a:t>
            </a:r>
            <a:endParaRPr dirty="0"/>
          </a:p>
        </p:txBody>
      </p:sp>
      <p:sp>
        <p:nvSpPr>
          <p:cNvPr id="231" name="Google Shape;231;p37"/>
          <p:cNvSpPr txBox="1">
            <a:spLocks noGrp="1"/>
          </p:cNvSpPr>
          <p:nvPr>
            <p:ph type="subTitle" idx="1"/>
          </p:nvPr>
        </p:nvSpPr>
        <p:spPr>
          <a:xfrm>
            <a:off x="4690875" y="3436610"/>
            <a:ext cx="3629400" cy="777600"/>
          </a:xfrm>
          <a:prstGeom prst="rect">
            <a:avLst/>
          </a:prstGeom>
        </p:spPr>
        <p:txBody>
          <a:bodyPr spcFirstLastPara="1" wrap="square" lIns="91425" tIns="91425" rIns="91425" bIns="91425" anchor="ctr" anchorCtr="0">
            <a:noAutofit/>
          </a:bodyPr>
          <a:lstStyle/>
          <a:p>
            <a:pPr marL="0" lvl="0" indent="0"/>
            <a:r>
              <a:rPr lang="en-GB" sz="1600" dirty="0">
                <a:effectLst>
                  <a:outerShdw blurRad="38100" dist="38100" dir="2700000" algn="tl">
                    <a:srgbClr val="000000">
                      <a:alpha val="43137"/>
                    </a:srgbClr>
                  </a:outerShdw>
                </a:effectLst>
                <a:latin typeface="Centaur" panose="02030504050205020304" pitchFamily="18" charset="0"/>
              </a:rPr>
              <a:t>Characteristics of the system which can not be expressed as functions</a:t>
            </a:r>
            <a:endParaRPr sz="1600" dirty="0">
              <a:effectLst>
                <a:outerShdw blurRad="38100" dist="38100" dir="2700000" algn="tl">
                  <a:srgbClr val="000000">
                    <a:alpha val="43137"/>
                  </a:srgbClr>
                </a:outerShdw>
              </a:effectLst>
              <a:latin typeface="Centaur" panose="02030504050205020304" pitchFamily="18" charset="0"/>
            </a:endParaRPr>
          </a:p>
        </p:txBody>
      </p:sp>
      <p:cxnSp>
        <p:nvCxnSpPr>
          <p:cNvPr id="232" name="Google Shape;232;p37"/>
          <p:cNvCxnSpPr/>
          <p:nvPr/>
        </p:nvCxnSpPr>
        <p:spPr>
          <a:xfrm>
            <a:off x="5724225" y="2348971"/>
            <a:ext cx="1562700" cy="0"/>
          </a:xfrm>
          <a:prstGeom prst="straightConnector1">
            <a:avLst/>
          </a:prstGeom>
          <a:noFill/>
          <a:ln w="9525" cap="flat" cmpd="sng">
            <a:solidFill>
              <a:schemeClr val="accent1"/>
            </a:solidFill>
            <a:prstDash val="solid"/>
            <a:round/>
            <a:headEnd type="none" w="med" len="med"/>
            <a:tailEnd type="none" w="med" len="med"/>
          </a:ln>
        </p:spPr>
      </p:cxnSp>
      <p:sp>
        <p:nvSpPr>
          <p:cNvPr id="233" name="Google Shape;233;p37"/>
          <p:cNvSpPr/>
          <p:nvPr/>
        </p:nvSpPr>
        <p:spPr>
          <a:xfrm>
            <a:off x="716250" y="722200"/>
            <a:ext cx="3855900" cy="4277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2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Non-Functional </a:t>
            </a:r>
            <a:r>
              <a:rPr lang="en-GB" dirty="0" smtClean="0"/>
              <a:t>Requirements</a:t>
            </a:r>
            <a:endParaRPr dirty="0"/>
          </a:p>
        </p:txBody>
      </p:sp>
      <p:sp>
        <p:nvSpPr>
          <p:cNvPr id="276" name="Google Shape;276;p39"/>
          <p:cNvSpPr txBox="1">
            <a:spLocks noGrp="1"/>
          </p:cNvSpPr>
          <p:nvPr>
            <p:ph type="subTitle" idx="1"/>
          </p:nvPr>
        </p:nvSpPr>
        <p:spPr>
          <a:xfrm>
            <a:off x="1237262" y="2920331"/>
            <a:ext cx="1579200" cy="137100"/>
          </a:xfrm>
          <a:prstGeom prst="rect">
            <a:avLst/>
          </a:prstGeom>
        </p:spPr>
        <p:txBody>
          <a:bodyPr spcFirstLastPara="1" wrap="square" lIns="91425" tIns="91425" rIns="91425" bIns="91425" anchor="ctr" anchorCtr="0">
            <a:noAutofit/>
          </a:bodyPr>
          <a:lstStyle/>
          <a:p>
            <a:pPr marL="0" lvl="0" indent="0"/>
            <a:r>
              <a:rPr lang="en-IN" sz="1600" u="sng" dirty="0"/>
              <a:t>USABILITY</a:t>
            </a:r>
            <a:r>
              <a:rPr lang="en-IN" dirty="0"/>
              <a:t>:</a:t>
            </a:r>
            <a:endParaRPr dirty="0"/>
          </a:p>
        </p:txBody>
      </p:sp>
      <p:sp>
        <p:nvSpPr>
          <p:cNvPr id="277" name="Google Shape;277;p39"/>
          <p:cNvSpPr txBox="1">
            <a:spLocks noGrp="1"/>
          </p:cNvSpPr>
          <p:nvPr>
            <p:ph type="subTitle" idx="2"/>
          </p:nvPr>
        </p:nvSpPr>
        <p:spPr>
          <a:xfrm>
            <a:off x="950077" y="3084814"/>
            <a:ext cx="2130600" cy="939372"/>
          </a:xfrm>
          <a:prstGeom prst="rect">
            <a:avLst/>
          </a:prstGeom>
        </p:spPr>
        <p:txBody>
          <a:bodyPr spcFirstLastPara="1" wrap="square" lIns="91425" tIns="91425" rIns="91425" bIns="91425" anchor="ctr" anchorCtr="0">
            <a:noAutofit/>
          </a:bodyPr>
          <a:lstStyle/>
          <a:p>
            <a:pPr marL="0" lvl="0" indent="0">
              <a:buSzPts val="1100"/>
            </a:pPr>
            <a:r>
              <a:rPr lang="en-GB" b="1" dirty="0">
                <a:latin typeface="Centaur" panose="02030504050205020304" pitchFamily="18" charset="0"/>
              </a:rPr>
              <a:t>The </a:t>
            </a:r>
            <a:r>
              <a:rPr lang="en-GB" b="1" dirty="0" smtClean="0">
                <a:latin typeface="Centaur" panose="02030504050205020304" pitchFamily="18" charset="0"/>
              </a:rPr>
              <a:t>court </a:t>
            </a:r>
            <a:r>
              <a:rPr lang="en-GB" b="1" dirty="0">
                <a:latin typeface="Centaur" panose="02030504050205020304" pitchFamily="18" charset="0"/>
              </a:rPr>
              <a:t>schedule should satisfy a maximum number of workflow</a:t>
            </a:r>
            <a:endParaRPr b="1" dirty="0">
              <a:latin typeface="Centaur" panose="02030504050205020304" pitchFamily="18" charset="0"/>
            </a:endParaRPr>
          </a:p>
        </p:txBody>
      </p:sp>
      <p:sp>
        <p:nvSpPr>
          <p:cNvPr id="278" name="Google Shape;278;p39"/>
          <p:cNvSpPr txBox="1">
            <a:spLocks noGrp="1"/>
          </p:cNvSpPr>
          <p:nvPr>
            <p:ph type="subTitle" idx="3"/>
          </p:nvPr>
        </p:nvSpPr>
        <p:spPr>
          <a:xfrm>
            <a:off x="3344891" y="2826190"/>
            <a:ext cx="2588318" cy="362541"/>
          </a:xfrm>
          <a:prstGeom prst="rect">
            <a:avLst/>
          </a:prstGeom>
        </p:spPr>
        <p:txBody>
          <a:bodyPr spcFirstLastPara="1" wrap="square" lIns="91425" tIns="91425" rIns="91425" bIns="91425" anchor="ctr" anchorCtr="0">
            <a:noAutofit/>
          </a:bodyPr>
          <a:lstStyle/>
          <a:p>
            <a:pPr marL="0" lvl="0" indent="0"/>
            <a:r>
              <a:rPr lang="en-IN" sz="1600" u="sng" dirty="0">
                <a:latin typeface="+mj-lt"/>
              </a:rPr>
              <a:t>MAINTAINABILITY</a:t>
            </a:r>
            <a:r>
              <a:rPr lang="en-IN" sz="1600" dirty="0"/>
              <a:t>: </a:t>
            </a:r>
            <a:endParaRPr sz="1600" dirty="0"/>
          </a:p>
        </p:txBody>
      </p:sp>
      <p:sp>
        <p:nvSpPr>
          <p:cNvPr id="279" name="Google Shape;279;p39"/>
          <p:cNvSpPr txBox="1">
            <a:spLocks noGrp="1"/>
          </p:cNvSpPr>
          <p:nvPr>
            <p:ph type="subTitle" idx="4"/>
          </p:nvPr>
        </p:nvSpPr>
        <p:spPr>
          <a:xfrm>
            <a:off x="3615070" y="3283313"/>
            <a:ext cx="2027830" cy="844790"/>
          </a:xfrm>
          <a:prstGeom prst="rect">
            <a:avLst/>
          </a:prstGeom>
        </p:spPr>
        <p:txBody>
          <a:bodyPr spcFirstLastPara="1" wrap="square" lIns="91425" tIns="91425" rIns="91425" bIns="91425" anchor="ctr" anchorCtr="0">
            <a:noAutofit/>
          </a:bodyPr>
          <a:lstStyle/>
          <a:p>
            <a:pPr marL="0" lvl="0" indent="0"/>
            <a:r>
              <a:rPr lang="en-GB" sz="1600" b="1" dirty="0">
                <a:latin typeface="Centaur" panose="02030504050205020304" pitchFamily="18" charset="0"/>
              </a:rPr>
              <a:t>The administrators and registrar should maintain correct schedules of </a:t>
            </a:r>
            <a:r>
              <a:rPr lang="en-GB" sz="1600" b="1" dirty="0" smtClean="0">
                <a:latin typeface="Centaur" panose="02030504050205020304" pitchFamily="18" charset="0"/>
              </a:rPr>
              <a:t>court</a:t>
            </a:r>
            <a:endParaRPr sz="1600" b="1" dirty="0">
              <a:latin typeface="Centaur" panose="02030504050205020304" pitchFamily="18" charset="0"/>
            </a:endParaRPr>
          </a:p>
        </p:txBody>
      </p:sp>
      <p:sp>
        <p:nvSpPr>
          <p:cNvPr id="280" name="Google Shape;280;p39"/>
          <p:cNvSpPr txBox="1">
            <a:spLocks noGrp="1"/>
          </p:cNvSpPr>
          <p:nvPr>
            <p:ph type="subTitle" idx="5"/>
          </p:nvPr>
        </p:nvSpPr>
        <p:spPr>
          <a:xfrm>
            <a:off x="6310638" y="2935665"/>
            <a:ext cx="1856250" cy="139921"/>
          </a:xfrm>
          <a:prstGeom prst="rect">
            <a:avLst/>
          </a:prstGeom>
        </p:spPr>
        <p:txBody>
          <a:bodyPr spcFirstLastPara="1" wrap="square" lIns="91425" tIns="91425" rIns="91425" bIns="91425" anchor="ctr" anchorCtr="0">
            <a:noAutofit/>
          </a:bodyPr>
          <a:lstStyle/>
          <a:p>
            <a:pPr marL="0" lvl="0" indent="0"/>
            <a:r>
              <a:rPr lang="en-IN" sz="1600" u="sng" dirty="0"/>
              <a:t>CORRECTNESS:</a:t>
            </a:r>
            <a:endParaRPr sz="1600" u="sng" dirty="0"/>
          </a:p>
        </p:txBody>
      </p:sp>
      <p:sp>
        <p:nvSpPr>
          <p:cNvPr id="281" name="Google Shape;281;p39"/>
          <p:cNvSpPr txBox="1">
            <a:spLocks noGrp="1"/>
          </p:cNvSpPr>
          <p:nvPr>
            <p:ph type="subTitle" idx="6"/>
          </p:nvPr>
        </p:nvSpPr>
        <p:spPr>
          <a:xfrm>
            <a:off x="6103588" y="3186758"/>
            <a:ext cx="2130600" cy="548700"/>
          </a:xfrm>
          <a:prstGeom prst="rect">
            <a:avLst/>
          </a:prstGeom>
        </p:spPr>
        <p:txBody>
          <a:bodyPr spcFirstLastPara="1" wrap="square" lIns="91425" tIns="91425" rIns="91425" bIns="91425" anchor="ctr" anchorCtr="0">
            <a:noAutofit/>
          </a:bodyPr>
          <a:lstStyle/>
          <a:p>
            <a:pPr marL="0" lvl="0" indent="0"/>
            <a:r>
              <a:rPr lang="en-GB" b="1" dirty="0">
                <a:latin typeface="Centaur" panose="02030504050205020304" pitchFamily="18" charset="0"/>
              </a:rPr>
              <a:t>The </a:t>
            </a:r>
            <a:r>
              <a:rPr lang="en-GB" b="1" dirty="0" smtClean="0">
                <a:latin typeface="Centaur" panose="02030504050205020304" pitchFamily="18" charset="0"/>
              </a:rPr>
              <a:t>Details that are entered </a:t>
            </a:r>
            <a:r>
              <a:rPr lang="en-GB" b="1" dirty="0">
                <a:latin typeface="Centaur" panose="02030504050205020304" pitchFamily="18" charset="0"/>
              </a:rPr>
              <a:t>should be correct. </a:t>
            </a:r>
            <a:endParaRPr b="1" dirty="0">
              <a:latin typeface="Centaur" panose="02030504050205020304" pitchFamily="18" charset="0"/>
            </a:endParaRPr>
          </a:p>
        </p:txBody>
      </p:sp>
      <p:grpSp>
        <p:nvGrpSpPr>
          <p:cNvPr id="282" name="Google Shape;282;p39"/>
          <p:cNvGrpSpPr/>
          <p:nvPr/>
        </p:nvGrpSpPr>
        <p:grpSpPr>
          <a:xfrm>
            <a:off x="1563132" y="1839450"/>
            <a:ext cx="855000" cy="855000"/>
            <a:chOff x="1563132" y="1839450"/>
            <a:chExt cx="855000" cy="855000"/>
          </a:xfrm>
        </p:grpSpPr>
        <p:sp>
          <p:nvSpPr>
            <p:cNvPr id="283" name="Google Shape;283;p39"/>
            <p:cNvSpPr/>
            <p:nvPr/>
          </p:nvSpPr>
          <p:spPr>
            <a:xfrm>
              <a:off x="1563132" y="1839450"/>
              <a:ext cx="855000" cy="855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900250" y="2259438"/>
              <a:ext cx="117700" cy="220275"/>
            </a:xfrm>
            <a:custGeom>
              <a:avLst/>
              <a:gdLst/>
              <a:ahLst/>
              <a:cxnLst/>
              <a:rect l="l" t="t" r="r" b="b"/>
              <a:pathLst>
                <a:path w="4708" h="8811" extrusionOk="0">
                  <a:moveTo>
                    <a:pt x="3779" y="1"/>
                  </a:moveTo>
                  <a:cubicBezTo>
                    <a:pt x="3285" y="1"/>
                    <a:pt x="2847" y="438"/>
                    <a:pt x="2847" y="929"/>
                  </a:cubicBezTo>
                  <a:lnTo>
                    <a:pt x="2847" y="2133"/>
                  </a:lnTo>
                  <a:cubicBezTo>
                    <a:pt x="2847" y="3503"/>
                    <a:pt x="2356" y="4870"/>
                    <a:pt x="1424" y="5912"/>
                  </a:cubicBezTo>
                  <a:lnTo>
                    <a:pt x="110" y="7335"/>
                  </a:lnTo>
                  <a:cubicBezTo>
                    <a:pt x="1" y="7497"/>
                    <a:pt x="1" y="7663"/>
                    <a:pt x="110" y="7773"/>
                  </a:cubicBezTo>
                  <a:cubicBezTo>
                    <a:pt x="193" y="7827"/>
                    <a:pt x="275" y="7855"/>
                    <a:pt x="350" y="7855"/>
                  </a:cubicBezTo>
                  <a:cubicBezTo>
                    <a:pt x="425" y="7855"/>
                    <a:pt x="493" y="7827"/>
                    <a:pt x="548" y="7773"/>
                  </a:cubicBezTo>
                  <a:lnTo>
                    <a:pt x="1862" y="6293"/>
                  </a:lnTo>
                  <a:cubicBezTo>
                    <a:pt x="2904" y="5145"/>
                    <a:pt x="3451" y="3665"/>
                    <a:pt x="3451" y="2133"/>
                  </a:cubicBezTo>
                  <a:lnTo>
                    <a:pt x="3451" y="929"/>
                  </a:lnTo>
                  <a:cubicBezTo>
                    <a:pt x="3451" y="767"/>
                    <a:pt x="3613" y="600"/>
                    <a:pt x="3779" y="600"/>
                  </a:cubicBezTo>
                  <a:cubicBezTo>
                    <a:pt x="3998" y="600"/>
                    <a:pt x="4108" y="767"/>
                    <a:pt x="4108" y="929"/>
                  </a:cubicBezTo>
                  <a:lnTo>
                    <a:pt x="4108" y="2242"/>
                  </a:lnTo>
                  <a:cubicBezTo>
                    <a:pt x="4108" y="3941"/>
                    <a:pt x="3504" y="5636"/>
                    <a:pt x="2299" y="6897"/>
                  </a:cubicBezTo>
                  <a:lnTo>
                    <a:pt x="1043" y="8320"/>
                  </a:lnTo>
                  <a:cubicBezTo>
                    <a:pt x="933" y="8429"/>
                    <a:pt x="933" y="8591"/>
                    <a:pt x="1095" y="8701"/>
                  </a:cubicBezTo>
                  <a:cubicBezTo>
                    <a:pt x="1152" y="8758"/>
                    <a:pt x="1205" y="8810"/>
                    <a:pt x="1262" y="8810"/>
                  </a:cubicBezTo>
                  <a:cubicBezTo>
                    <a:pt x="1371" y="8810"/>
                    <a:pt x="1424" y="8758"/>
                    <a:pt x="1481" y="8701"/>
                  </a:cubicBezTo>
                  <a:lnTo>
                    <a:pt x="2737" y="7278"/>
                  </a:lnTo>
                  <a:cubicBezTo>
                    <a:pt x="3998" y="5912"/>
                    <a:pt x="4708" y="4103"/>
                    <a:pt x="4708" y="2242"/>
                  </a:cubicBezTo>
                  <a:lnTo>
                    <a:pt x="4708" y="929"/>
                  </a:lnTo>
                  <a:cubicBezTo>
                    <a:pt x="4708" y="438"/>
                    <a:pt x="4327"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886575" y="2227913"/>
              <a:ext cx="162900" cy="266900"/>
            </a:xfrm>
            <a:custGeom>
              <a:avLst/>
              <a:gdLst/>
              <a:ahLst/>
              <a:cxnLst/>
              <a:rect l="l" t="t" r="r" b="b"/>
              <a:pathLst>
                <a:path w="6516" h="10676" extrusionOk="0">
                  <a:moveTo>
                    <a:pt x="4326" y="0"/>
                  </a:moveTo>
                  <a:cubicBezTo>
                    <a:pt x="3122" y="0"/>
                    <a:pt x="2137" y="986"/>
                    <a:pt x="2137" y="2190"/>
                  </a:cubicBezTo>
                  <a:lnTo>
                    <a:pt x="2137" y="3394"/>
                  </a:lnTo>
                  <a:cubicBezTo>
                    <a:pt x="2137" y="4489"/>
                    <a:pt x="1752" y="5531"/>
                    <a:pt x="1042" y="6350"/>
                  </a:cubicBezTo>
                  <a:lnTo>
                    <a:pt x="110" y="7335"/>
                  </a:lnTo>
                  <a:cubicBezTo>
                    <a:pt x="0" y="7501"/>
                    <a:pt x="0" y="7663"/>
                    <a:pt x="110" y="7773"/>
                  </a:cubicBezTo>
                  <a:cubicBezTo>
                    <a:pt x="165" y="7827"/>
                    <a:pt x="247" y="7855"/>
                    <a:pt x="329" y="7855"/>
                  </a:cubicBezTo>
                  <a:cubicBezTo>
                    <a:pt x="411" y="7855"/>
                    <a:pt x="493" y="7827"/>
                    <a:pt x="548" y="7773"/>
                  </a:cubicBezTo>
                  <a:lnTo>
                    <a:pt x="1480" y="6735"/>
                  </a:lnTo>
                  <a:cubicBezTo>
                    <a:pt x="2299" y="5802"/>
                    <a:pt x="2737" y="4598"/>
                    <a:pt x="2737" y="3394"/>
                  </a:cubicBezTo>
                  <a:lnTo>
                    <a:pt x="2737" y="2190"/>
                  </a:lnTo>
                  <a:cubicBezTo>
                    <a:pt x="2737" y="1314"/>
                    <a:pt x="3451" y="605"/>
                    <a:pt x="4326" y="605"/>
                  </a:cubicBezTo>
                  <a:cubicBezTo>
                    <a:pt x="5202" y="605"/>
                    <a:pt x="5912" y="1314"/>
                    <a:pt x="5912" y="2190"/>
                  </a:cubicBezTo>
                  <a:lnTo>
                    <a:pt x="5912" y="3503"/>
                  </a:lnTo>
                  <a:cubicBezTo>
                    <a:pt x="5912" y="5531"/>
                    <a:pt x="5202" y="7501"/>
                    <a:pt x="3779" y="9034"/>
                  </a:cubicBezTo>
                  <a:lnTo>
                    <a:pt x="2737" y="10181"/>
                  </a:lnTo>
                  <a:cubicBezTo>
                    <a:pt x="2628" y="10290"/>
                    <a:pt x="2628" y="10509"/>
                    <a:pt x="2737" y="10619"/>
                  </a:cubicBezTo>
                  <a:cubicBezTo>
                    <a:pt x="2794" y="10676"/>
                    <a:pt x="2903" y="10676"/>
                    <a:pt x="2956" y="10676"/>
                  </a:cubicBezTo>
                  <a:cubicBezTo>
                    <a:pt x="3013" y="10676"/>
                    <a:pt x="3122" y="10619"/>
                    <a:pt x="3175" y="10566"/>
                  </a:cubicBezTo>
                  <a:lnTo>
                    <a:pt x="4217" y="9415"/>
                  </a:lnTo>
                  <a:cubicBezTo>
                    <a:pt x="5693" y="7773"/>
                    <a:pt x="6516" y="5693"/>
                    <a:pt x="6516" y="3503"/>
                  </a:cubicBezTo>
                  <a:lnTo>
                    <a:pt x="6516" y="2190"/>
                  </a:lnTo>
                  <a:cubicBezTo>
                    <a:pt x="6516" y="986"/>
                    <a:pt x="5531" y="0"/>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864675" y="2196488"/>
              <a:ext cx="216225" cy="298325"/>
            </a:xfrm>
            <a:custGeom>
              <a:avLst/>
              <a:gdLst/>
              <a:ahLst/>
              <a:cxnLst/>
              <a:rect l="l" t="t" r="r" b="b"/>
              <a:pathLst>
                <a:path w="8649" h="11933" extrusionOk="0">
                  <a:moveTo>
                    <a:pt x="5202" y="1"/>
                  </a:moveTo>
                  <a:cubicBezTo>
                    <a:pt x="3342" y="1"/>
                    <a:pt x="1752" y="1586"/>
                    <a:pt x="1752" y="3447"/>
                  </a:cubicBezTo>
                  <a:lnTo>
                    <a:pt x="1752" y="4651"/>
                  </a:lnTo>
                  <a:cubicBezTo>
                    <a:pt x="1752" y="5417"/>
                    <a:pt x="1481" y="6183"/>
                    <a:pt x="986" y="6731"/>
                  </a:cubicBezTo>
                  <a:lnTo>
                    <a:pt x="110" y="7663"/>
                  </a:lnTo>
                  <a:cubicBezTo>
                    <a:pt x="1" y="7773"/>
                    <a:pt x="58" y="7992"/>
                    <a:pt x="167" y="8101"/>
                  </a:cubicBezTo>
                  <a:cubicBezTo>
                    <a:pt x="216" y="8150"/>
                    <a:pt x="276" y="8177"/>
                    <a:pt x="336" y="8177"/>
                  </a:cubicBezTo>
                  <a:cubicBezTo>
                    <a:pt x="411" y="8177"/>
                    <a:pt x="487" y="8136"/>
                    <a:pt x="548" y="8044"/>
                  </a:cubicBezTo>
                  <a:lnTo>
                    <a:pt x="1424" y="7116"/>
                  </a:lnTo>
                  <a:cubicBezTo>
                    <a:pt x="2028" y="6459"/>
                    <a:pt x="2356" y="5584"/>
                    <a:pt x="2356" y="4651"/>
                  </a:cubicBezTo>
                  <a:lnTo>
                    <a:pt x="2356" y="3447"/>
                  </a:lnTo>
                  <a:cubicBezTo>
                    <a:pt x="2356" y="1862"/>
                    <a:pt x="3670" y="601"/>
                    <a:pt x="5202" y="601"/>
                  </a:cubicBezTo>
                  <a:cubicBezTo>
                    <a:pt x="6788" y="601"/>
                    <a:pt x="8049" y="1862"/>
                    <a:pt x="8049" y="3447"/>
                  </a:cubicBezTo>
                  <a:lnTo>
                    <a:pt x="8049" y="4760"/>
                  </a:lnTo>
                  <a:cubicBezTo>
                    <a:pt x="8049" y="7116"/>
                    <a:pt x="7173" y="9358"/>
                    <a:pt x="5583" y="11109"/>
                  </a:cubicBezTo>
                  <a:lnTo>
                    <a:pt x="5312" y="11438"/>
                  </a:lnTo>
                  <a:cubicBezTo>
                    <a:pt x="5202" y="11547"/>
                    <a:pt x="5202" y="11766"/>
                    <a:pt x="5312" y="11876"/>
                  </a:cubicBezTo>
                  <a:cubicBezTo>
                    <a:pt x="5364" y="11933"/>
                    <a:pt x="5474" y="11933"/>
                    <a:pt x="5531" y="11933"/>
                  </a:cubicBezTo>
                  <a:cubicBezTo>
                    <a:pt x="5583" y="11933"/>
                    <a:pt x="5693" y="11876"/>
                    <a:pt x="5750" y="11823"/>
                  </a:cubicBezTo>
                  <a:lnTo>
                    <a:pt x="6021" y="11495"/>
                  </a:lnTo>
                  <a:cubicBezTo>
                    <a:pt x="7720" y="9634"/>
                    <a:pt x="8648" y="7278"/>
                    <a:pt x="8648" y="4760"/>
                  </a:cubicBezTo>
                  <a:lnTo>
                    <a:pt x="8648" y="3447"/>
                  </a:lnTo>
                  <a:cubicBezTo>
                    <a:pt x="8648" y="1586"/>
                    <a:pt x="7116" y="1"/>
                    <a:pt x="5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877050" y="2166388"/>
              <a:ext cx="109500" cy="124500"/>
            </a:xfrm>
            <a:custGeom>
              <a:avLst/>
              <a:gdLst/>
              <a:ahLst/>
              <a:cxnLst/>
              <a:rect l="l" t="t" r="r" b="b"/>
              <a:pathLst>
                <a:path w="4380" h="4980" extrusionOk="0">
                  <a:moveTo>
                    <a:pt x="4051" y="1"/>
                  </a:moveTo>
                  <a:cubicBezTo>
                    <a:pt x="2956" y="163"/>
                    <a:pt x="1914" y="710"/>
                    <a:pt x="1205" y="1586"/>
                  </a:cubicBezTo>
                  <a:cubicBezTo>
                    <a:pt x="438" y="2409"/>
                    <a:pt x="0" y="3504"/>
                    <a:pt x="0" y="4651"/>
                  </a:cubicBezTo>
                  <a:cubicBezTo>
                    <a:pt x="0" y="4817"/>
                    <a:pt x="162" y="4979"/>
                    <a:pt x="329" y="4979"/>
                  </a:cubicBezTo>
                  <a:cubicBezTo>
                    <a:pt x="491" y="4979"/>
                    <a:pt x="600" y="4817"/>
                    <a:pt x="600" y="4651"/>
                  </a:cubicBezTo>
                  <a:cubicBezTo>
                    <a:pt x="600" y="3666"/>
                    <a:pt x="986" y="2737"/>
                    <a:pt x="1642" y="1971"/>
                  </a:cubicBezTo>
                  <a:cubicBezTo>
                    <a:pt x="2299" y="1205"/>
                    <a:pt x="3175" y="710"/>
                    <a:pt x="4160" y="601"/>
                  </a:cubicBezTo>
                  <a:cubicBezTo>
                    <a:pt x="4270" y="548"/>
                    <a:pt x="4379" y="439"/>
                    <a:pt x="4379" y="272"/>
                  </a:cubicBezTo>
                  <a:cubicBezTo>
                    <a:pt x="4379" y="110"/>
                    <a:pt x="4213" y="1"/>
                    <a:pt x="4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844200" y="2304538"/>
              <a:ext cx="47875" cy="72600"/>
            </a:xfrm>
            <a:custGeom>
              <a:avLst/>
              <a:gdLst/>
              <a:ahLst/>
              <a:cxnLst/>
              <a:rect l="l" t="t" r="r" b="b"/>
              <a:pathLst>
                <a:path w="1915" h="2904" extrusionOk="0">
                  <a:moveTo>
                    <a:pt x="1643" y="1"/>
                  </a:moveTo>
                  <a:cubicBezTo>
                    <a:pt x="1476" y="1"/>
                    <a:pt x="1314" y="167"/>
                    <a:pt x="1314" y="329"/>
                  </a:cubicBezTo>
                  <a:cubicBezTo>
                    <a:pt x="1314" y="767"/>
                    <a:pt x="1148" y="1205"/>
                    <a:pt x="820" y="1590"/>
                  </a:cubicBezTo>
                  <a:lnTo>
                    <a:pt x="110" y="2409"/>
                  </a:lnTo>
                  <a:cubicBezTo>
                    <a:pt x="1" y="2518"/>
                    <a:pt x="1" y="2685"/>
                    <a:pt x="110" y="2794"/>
                  </a:cubicBezTo>
                  <a:cubicBezTo>
                    <a:pt x="163" y="2847"/>
                    <a:pt x="272" y="2904"/>
                    <a:pt x="329" y="2904"/>
                  </a:cubicBezTo>
                  <a:cubicBezTo>
                    <a:pt x="382" y="2904"/>
                    <a:pt x="491" y="2847"/>
                    <a:pt x="548" y="2794"/>
                  </a:cubicBezTo>
                  <a:lnTo>
                    <a:pt x="1257" y="1971"/>
                  </a:lnTo>
                  <a:cubicBezTo>
                    <a:pt x="1695" y="1533"/>
                    <a:pt x="1914" y="933"/>
                    <a:pt x="1914" y="329"/>
                  </a:cubicBezTo>
                  <a:cubicBezTo>
                    <a:pt x="1914" y="167"/>
                    <a:pt x="1805"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2078150" y="2378088"/>
              <a:ext cx="26075" cy="45575"/>
            </a:xfrm>
            <a:custGeom>
              <a:avLst/>
              <a:gdLst/>
              <a:ahLst/>
              <a:cxnLst/>
              <a:rect l="l" t="t" r="r" b="b"/>
              <a:pathLst>
                <a:path w="1043" h="1823" extrusionOk="0">
                  <a:moveTo>
                    <a:pt x="738" y="1"/>
                  </a:moveTo>
                  <a:cubicBezTo>
                    <a:pt x="604" y="1"/>
                    <a:pt x="485" y="99"/>
                    <a:pt x="438" y="233"/>
                  </a:cubicBezTo>
                  <a:cubicBezTo>
                    <a:pt x="328" y="618"/>
                    <a:pt x="166" y="1056"/>
                    <a:pt x="57" y="1437"/>
                  </a:cubicBezTo>
                  <a:cubicBezTo>
                    <a:pt x="0" y="1604"/>
                    <a:pt x="57" y="1766"/>
                    <a:pt x="219" y="1823"/>
                  </a:cubicBezTo>
                  <a:lnTo>
                    <a:pt x="328" y="1823"/>
                  </a:lnTo>
                  <a:cubicBezTo>
                    <a:pt x="438" y="1823"/>
                    <a:pt x="547" y="1766"/>
                    <a:pt x="604" y="1656"/>
                  </a:cubicBezTo>
                  <a:cubicBezTo>
                    <a:pt x="766" y="1218"/>
                    <a:pt x="876" y="780"/>
                    <a:pt x="985" y="343"/>
                  </a:cubicBezTo>
                  <a:cubicBezTo>
                    <a:pt x="1042" y="181"/>
                    <a:pt x="933" y="14"/>
                    <a:pt x="823" y="14"/>
                  </a:cubicBezTo>
                  <a:cubicBezTo>
                    <a:pt x="795" y="5"/>
                    <a:pt x="766"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2060400" y="2193588"/>
              <a:ext cx="52025" cy="167125"/>
            </a:xfrm>
            <a:custGeom>
              <a:avLst/>
              <a:gdLst/>
              <a:ahLst/>
              <a:cxnLst/>
              <a:rect l="l" t="t" r="r" b="b"/>
              <a:pathLst>
                <a:path w="2081" h="6685" extrusionOk="0">
                  <a:moveTo>
                    <a:pt x="364" y="1"/>
                  </a:moveTo>
                  <a:cubicBezTo>
                    <a:pt x="267" y="1"/>
                    <a:pt x="178" y="49"/>
                    <a:pt x="110" y="117"/>
                  </a:cubicBezTo>
                  <a:cubicBezTo>
                    <a:pt x="1" y="226"/>
                    <a:pt x="1" y="388"/>
                    <a:pt x="110" y="498"/>
                  </a:cubicBezTo>
                  <a:cubicBezTo>
                    <a:pt x="986" y="1321"/>
                    <a:pt x="1476" y="2416"/>
                    <a:pt x="1476" y="3563"/>
                  </a:cubicBezTo>
                  <a:lnTo>
                    <a:pt x="1476" y="4876"/>
                  </a:lnTo>
                  <a:cubicBezTo>
                    <a:pt x="1476" y="5371"/>
                    <a:pt x="1476" y="5862"/>
                    <a:pt x="1367" y="6356"/>
                  </a:cubicBezTo>
                  <a:cubicBezTo>
                    <a:pt x="1367" y="6518"/>
                    <a:pt x="1476" y="6628"/>
                    <a:pt x="1643" y="6685"/>
                  </a:cubicBezTo>
                  <a:lnTo>
                    <a:pt x="1695" y="6685"/>
                  </a:lnTo>
                  <a:cubicBezTo>
                    <a:pt x="1805" y="6685"/>
                    <a:pt x="1971" y="6575"/>
                    <a:pt x="1971" y="6409"/>
                  </a:cubicBezTo>
                  <a:cubicBezTo>
                    <a:pt x="2024" y="5919"/>
                    <a:pt x="2081" y="5371"/>
                    <a:pt x="2081" y="4876"/>
                  </a:cubicBezTo>
                  <a:lnTo>
                    <a:pt x="2081" y="3563"/>
                  </a:lnTo>
                  <a:cubicBezTo>
                    <a:pt x="2081" y="2249"/>
                    <a:pt x="1533" y="993"/>
                    <a:pt x="548" y="60"/>
                  </a:cubicBezTo>
                  <a:cubicBezTo>
                    <a:pt x="485" y="19"/>
                    <a:pt x="423"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2002925" y="2166388"/>
              <a:ext cx="47875" cy="24650"/>
            </a:xfrm>
            <a:custGeom>
              <a:avLst/>
              <a:gdLst/>
              <a:ahLst/>
              <a:cxnLst/>
              <a:rect l="l" t="t" r="r" b="b"/>
              <a:pathLst>
                <a:path w="1915" h="986" extrusionOk="0">
                  <a:moveTo>
                    <a:pt x="382" y="1"/>
                  </a:moveTo>
                  <a:cubicBezTo>
                    <a:pt x="220" y="1"/>
                    <a:pt x="53" y="110"/>
                    <a:pt x="1" y="272"/>
                  </a:cubicBezTo>
                  <a:cubicBezTo>
                    <a:pt x="1" y="439"/>
                    <a:pt x="110" y="548"/>
                    <a:pt x="272" y="601"/>
                  </a:cubicBezTo>
                  <a:cubicBezTo>
                    <a:pt x="658" y="657"/>
                    <a:pt x="1096" y="767"/>
                    <a:pt x="1424" y="929"/>
                  </a:cubicBezTo>
                  <a:cubicBezTo>
                    <a:pt x="1476" y="986"/>
                    <a:pt x="1533" y="986"/>
                    <a:pt x="1586" y="986"/>
                  </a:cubicBezTo>
                  <a:cubicBezTo>
                    <a:pt x="1695" y="986"/>
                    <a:pt x="1805" y="929"/>
                    <a:pt x="1862" y="819"/>
                  </a:cubicBezTo>
                  <a:cubicBezTo>
                    <a:pt x="1914" y="657"/>
                    <a:pt x="1862" y="491"/>
                    <a:pt x="1695" y="439"/>
                  </a:cubicBezTo>
                  <a:cubicBezTo>
                    <a:pt x="1258" y="220"/>
                    <a:pt x="820" y="53"/>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1979625" y="2133563"/>
              <a:ext cx="164225" cy="188850"/>
            </a:xfrm>
            <a:custGeom>
              <a:avLst/>
              <a:gdLst/>
              <a:ahLst/>
              <a:cxnLst/>
              <a:rect l="l" t="t" r="r" b="b"/>
              <a:pathLst>
                <a:path w="6569" h="7554" extrusionOk="0">
                  <a:moveTo>
                    <a:pt x="604" y="0"/>
                  </a:moveTo>
                  <a:cubicBezTo>
                    <a:pt x="495" y="0"/>
                    <a:pt x="386" y="0"/>
                    <a:pt x="276" y="53"/>
                  </a:cubicBezTo>
                  <a:cubicBezTo>
                    <a:pt x="110" y="53"/>
                    <a:pt x="0" y="162"/>
                    <a:pt x="0" y="328"/>
                  </a:cubicBezTo>
                  <a:cubicBezTo>
                    <a:pt x="0" y="490"/>
                    <a:pt x="167" y="600"/>
                    <a:pt x="329" y="600"/>
                  </a:cubicBezTo>
                  <a:lnTo>
                    <a:pt x="604" y="600"/>
                  </a:lnTo>
                  <a:cubicBezTo>
                    <a:pt x="3560" y="600"/>
                    <a:pt x="5968" y="3008"/>
                    <a:pt x="5968" y="5964"/>
                  </a:cubicBezTo>
                  <a:lnTo>
                    <a:pt x="5968" y="7277"/>
                  </a:lnTo>
                  <a:cubicBezTo>
                    <a:pt x="5968" y="7444"/>
                    <a:pt x="6130" y="7553"/>
                    <a:pt x="6297" y="7553"/>
                  </a:cubicBezTo>
                  <a:cubicBezTo>
                    <a:pt x="6459" y="7553"/>
                    <a:pt x="6568" y="7444"/>
                    <a:pt x="6568" y="7277"/>
                  </a:cubicBezTo>
                  <a:lnTo>
                    <a:pt x="6568" y="5964"/>
                  </a:lnTo>
                  <a:cubicBezTo>
                    <a:pt x="6568" y="2680"/>
                    <a:pt x="3888"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1905725" y="2139013"/>
              <a:ext cx="58925" cy="35625"/>
            </a:xfrm>
            <a:custGeom>
              <a:avLst/>
              <a:gdLst/>
              <a:ahLst/>
              <a:cxnLst/>
              <a:rect l="l" t="t" r="r" b="b"/>
              <a:pathLst>
                <a:path w="2357" h="1425" extrusionOk="0">
                  <a:moveTo>
                    <a:pt x="1971" y="1"/>
                  </a:moveTo>
                  <a:cubicBezTo>
                    <a:pt x="1314" y="220"/>
                    <a:pt x="714" y="491"/>
                    <a:pt x="167" y="877"/>
                  </a:cubicBezTo>
                  <a:cubicBezTo>
                    <a:pt x="58" y="929"/>
                    <a:pt x="1" y="1148"/>
                    <a:pt x="110" y="1258"/>
                  </a:cubicBezTo>
                  <a:cubicBezTo>
                    <a:pt x="167" y="1367"/>
                    <a:pt x="276" y="1424"/>
                    <a:pt x="329" y="1424"/>
                  </a:cubicBezTo>
                  <a:cubicBezTo>
                    <a:pt x="386" y="1424"/>
                    <a:pt x="438" y="1367"/>
                    <a:pt x="495" y="1367"/>
                  </a:cubicBezTo>
                  <a:cubicBezTo>
                    <a:pt x="986" y="986"/>
                    <a:pt x="1533" y="767"/>
                    <a:pt x="2137" y="601"/>
                  </a:cubicBezTo>
                  <a:cubicBezTo>
                    <a:pt x="2299" y="548"/>
                    <a:pt x="2356" y="382"/>
                    <a:pt x="2299" y="220"/>
                  </a:cubicBezTo>
                  <a:cubicBezTo>
                    <a:pt x="2299" y="54"/>
                    <a:pt x="2137" y="1"/>
                    <a:pt x="1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1830525" y="2178163"/>
              <a:ext cx="69750" cy="167450"/>
            </a:xfrm>
            <a:custGeom>
              <a:avLst/>
              <a:gdLst/>
              <a:ahLst/>
              <a:cxnLst/>
              <a:rect l="l" t="t" r="r" b="b"/>
              <a:pathLst>
                <a:path w="2790" h="6698" extrusionOk="0">
                  <a:moveTo>
                    <a:pt x="2464" y="0"/>
                  </a:moveTo>
                  <a:cubicBezTo>
                    <a:pt x="2380" y="0"/>
                    <a:pt x="2302" y="41"/>
                    <a:pt x="2242" y="130"/>
                  </a:cubicBezTo>
                  <a:cubicBezTo>
                    <a:pt x="1205" y="1224"/>
                    <a:pt x="600" y="2647"/>
                    <a:pt x="600" y="4180"/>
                  </a:cubicBezTo>
                  <a:lnTo>
                    <a:pt x="600" y="5384"/>
                  </a:lnTo>
                  <a:cubicBezTo>
                    <a:pt x="600" y="5493"/>
                    <a:pt x="548" y="5660"/>
                    <a:pt x="438" y="5769"/>
                  </a:cubicBezTo>
                  <a:lnTo>
                    <a:pt x="110" y="6207"/>
                  </a:lnTo>
                  <a:cubicBezTo>
                    <a:pt x="0" y="6317"/>
                    <a:pt x="0" y="6479"/>
                    <a:pt x="110" y="6588"/>
                  </a:cubicBezTo>
                  <a:cubicBezTo>
                    <a:pt x="162" y="6645"/>
                    <a:pt x="219" y="6698"/>
                    <a:pt x="329" y="6698"/>
                  </a:cubicBezTo>
                  <a:cubicBezTo>
                    <a:pt x="381" y="6698"/>
                    <a:pt x="491" y="6645"/>
                    <a:pt x="548" y="6588"/>
                  </a:cubicBezTo>
                  <a:lnTo>
                    <a:pt x="876" y="6207"/>
                  </a:lnTo>
                  <a:cubicBezTo>
                    <a:pt x="1095" y="5988"/>
                    <a:pt x="1205" y="5660"/>
                    <a:pt x="1205" y="5384"/>
                  </a:cubicBezTo>
                  <a:lnTo>
                    <a:pt x="1205" y="4180"/>
                  </a:lnTo>
                  <a:cubicBezTo>
                    <a:pt x="1205" y="2814"/>
                    <a:pt x="1752" y="1500"/>
                    <a:pt x="2680" y="515"/>
                  </a:cubicBezTo>
                  <a:cubicBezTo>
                    <a:pt x="2790" y="405"/>
                    <a:pt x="2790" y="186"/>
                    <a:pt x="2680" y="77"/>
                  </a:cubicBezTo>
                  <a:cubicBezTo>
                    <a:pt x="2607" y="28"/>
                    <a:pt x="2533" y="0"/>
                    <a:pt x="2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2113725" y="2158863"/>
              <a:ext cx="53425" cy="75975"/>
            </a:xfrm>
            <a:custGeom>
              <a:avLst/>
              <a:gdLst/>
              <a:ahLst/>
              <a:cxnLst/>
              <a:rect l="l" t="t" r="r" b="b"/>
              <a:pathLst>
                <a:path w="2137" h="3039" extrusionOk="0">
                  <a:moveTo>
                    <a:pt x="357" y="1"/>
                  </a:moveTo>
                  <a:cubicBezTo>
                    <a:pt x="289" y="1"/>
                    <a:pt x="221" y="28"/>
                    <a:pt x="166" y="83"/>
                  </a:cubicBezTo>
                  <a:cubicBezTo>
                    <a:pt x="57" y="192"/>
                    <a:pt x="0" y="354"/>
                    <a:pt x="110" y="464"/>
                  </a:cubicBezTo>
                  <a:cubicBezTo>
                    <a:pt x="766" y="1177"/>
                    <a:pt x="1261" y="1996"/>
                    <a:pt x="1533" y="2872"/>
                  </a:cubicBezTo>
                  <a:cubicBezTo>
                    <a:pt x="1590" y="2981"/>
                    <a:pt x="1699" y="3038"/>
                    <a:pt x="1808" y="3038"/>
                  </a:cubicBezTo>
                  <a:lnTo>
                    <a:pt x="1918" y="3038"/>
                  </a:lnTo>
                  <a:cubicBezTo>
                    <a:pt x="2080" y="2981"/>
                    <a:pt x="2137" y="2819"/>
                    <a:pt x="2080" y="2653"/>
                  </a:cubicBezTo>
                  <a:cubicBezTo>
                    <a:pt x="1752" y="1725"/>
                    <a:pt x="1261" y="849"/>
                    <a:pt x="547" y="83"/>
                  </a:cubicBezTo>
                  <a:cubicBezTo>
                    <a:pt x="493" y="28"/>
                    <a:pt x="425"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2042550" y="2111288"/>
              <a:ext cx="64400" cy="40025"/>
            </a:xfrm>
            <a:custGeom>
              <a:avLst/>
              <a:gdLst/>
              <a:ahLst/>
              <a:cxnLst/>
              <a:rect l="l" t="t" r="r" b="b"/>
              <a:pathLst>
                <a:path w="2576" h="1601" extrusionOk="0">
                  <a:moveTo>
                    <a:pt x="351" y="0"/>
                  </a:moveTo>
                  <a:cubicBezTo>
                    <a:pt x="220" y="0"/>
                    <a:pt x="101" y="98"/>
                    <a:pt x="58" y="234"/>
                  </a:cubicBezTo>
                  <a:cubicBezTo>
                    <a:pt x="1" y="396"/>
                    <a:pt x="110" y="563"/>
                    <a:pt x="220" y="615"/>
                  </a:cubicBezTo>
                  <a:cubicBezTo>
                    <a:pt x="877" y="834"/>
                    <a:pt x="1481" y="1163"/>
                    <a:pt x="2081" y="1548"/>
                  </a:cubicBezTo>
                  <a:cubicBezTo>
                    <a:pt x="2081" y="1600"/>
                    <a:pt x="2190" y="1600"/>
                    <a:pt x="2247" y="1600"/>
                  </a:cubicBezTo>
                  <a:cubicBezTo>
                    <a:pt x="2300" y="1600"/>
                    <a:pt x="2409" y="1548"/>
                    <a:pt x="2466" y="1491"/>
                  </a:cubicBezTo>
                  <a:cubicBezTo>
                    <a:pt x="2576" y="1381"/>
                    <a:pt x="2519" y="1163"/>
                    <a:pt x="2409" y="1053"/>
                  </a:cubicBezTo>
                  <a:cubicBezTo>
                    <a:pt x="1809" y="615"/>
                    <a:pt x="1153" y="287"/>
                    <a:pt x="439" y="15"/>
                  </a:cubicBezTo>
                  <a:cubicBezTo>
                    <a:pt x="409" y="5"/>
                    <a:pt x="380"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1814100" y="2102013"/>
              <a:ext cx="213500" cy="180650"/>
            </a:xfrm>
            <a:custGeom>
              <a:avLst/>
              <a:gdLst/>
              <a:ahLst/>
              <a:cxnLst/>
              <a:rect l="l" t="t" r="r" b="b"/>
              <a:pathLst>
                <a:path w="8540" h="7226" extrusionOk="0">
                  <a:moveTo>
                    <a:pt x="7225" y="1"/>
                  </a:moveTo>
                  <a:cubicBezTo>
                    <a:pt x="5365" y="1"/>
                    <a:pt x="3613" y="715"/>
                    <a:pt x="2243" y="2028"/>
                  </a:cubicBezTo>
                  <a:cubicBezTo>
                    <a:pt x="876" y="3342"/>
                    <a:pt x="110" y="5036"/>
                    <a:pt x="1" y="6897"/>
                  </a:cubicBezTo>
                  <a:cubicBezTo>
                    <a:pt x="1" y="7064"/>
                    <a:pt x="163" y="7226"/>
                    <a:pt x="329" y="7226"/>
                  </a:cubicBezTo>
                  <a:cubicBezTo>
                    <a:pt x="491" y="7226"/>
                    <a:pt x="601" y="7116"/>
                    <a:pt x="601" y="6954"/>
                  </a:cubicBezTo>
                  <a:cubicBezTo>
                    <a:pt x="710" y="5255"/>
                    <a:pt x="1424" y="3670"/>
                    <a:pt x="2628" y="2466"/>
                  </a:cubicBezTo>
                  <a:cubicBezTo>
                    <a:pt x="3885" y="1262"/>
                    <a:pt x="5527" y="605"/>
                    <a:pt x="7225" y="605"/>
                  </a:cubicBezTo>
                  <a:cubicBezTo>
                    <a:pt x="7554" y="605"/>
                    <a:pt x="7882" y="658"/>
                    <a:pt x="8211" y="658"/>
                  </a:cubicBezTo>
                  <a:cubicBezTo>
                    <a:pt x="8240" y="668"/>
                    <a:pt x="8268" y="673"/>
                    <a:pt x="8294" y="673"/>
                  </a:cubicBezTo>
                  <a:cubicBezTo>
                    <a:pt x="8411" y="673"/>
                    <a:pt x="8492" y="575"/>
                    <a:pt x="8539" y="439"/>
                  </a:cubicBezTo>
                  <a:cubicBezTo>
                    <a:pt x="8539" y="277"/>
                    <a:pt x="8430" y="110"/>
                    <a:pt x="8263" y="110"/>
                  </a:cubicBezTo>
                  <a:cubicBezTo>
                    <a:pt x="7935" y="58"/>
                    <a:pt x="7606" y="1"/>
                    <a:pt x="7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1940000" y="2070613"/>
              <a:ext cx="210750" cy="77950"/>
            </a:xfrm>
            <a:custGeom>
              <a:avLst/>
              <a:gdLst/>
              <a:ahLst/>
              <a:cxnLst/>
              <a:rect l="l" t="t" r="r" b="b"/>
              <a:pathLst>
                <a:path w="8430" h="3118" extrusionOk="0">
                  <a:moveTo>
                    <a:pt x="2189" y="0"/>
                  </a:moveTo>
                  <a:cubicBezTo>
                    <a:pt x="1533" y="0"/>
                    <a:pt x="876" y="110"/>
                    <a:pt x="272" y="219"/>
                  </a:cubicBezTo>
                  <a:cubicBezTo>
                    <a:pt x="110" y="272"/>
                    <a:pt x="0" y="438"/>
                    <a:pt x="53" y="600"/>
                  </a:cubicBezTo>
                  <a:cubicBezTo>
                    <a:pt x="53" y="736"/>
                    <a:pt x="164" y="834"/>
                    <a:pt x="293" y="834"/>
                  </a:cubicBezTo>
                  <a:cubicBezTo>
                    <a:pt x="322" y="834"/>
                    <a:pt x="352" y="829"/>
                    <a:pt x="381" y="819"/>
                  </a:cubicBezTo>
                  <a:cubicBezTo>
                    <a:pt x="985" y="657"/>
                    <a:pt x="1585" y="600"/>
                    <a:pt x="2189" y="600"/>
                  </a:cubicBezTo>
                  <a:cubicBezTo>
                    <a:pt x="4379" y="600"/>
                    <a:pt x="6402" y="1476"/>
                    <a:pt x="7882" y="3008"/>
                  </a:cubicBezTo>
                  <a:cubicBezTo>
                    <a:pt x="7934" y="3118"/>
                    <a:pt x="8044" y="3118"/>
                    <a:pt x="8101" y="3118"/>
                  </a:cubicBezTo>
                  <a:cubicBezTo>
                    <a:pt x="8153" y="3118"/>
                    <a:pt x="8263" y="3118"/>
                    <a:pt x="8320" y="3065"/>
                  </a:cubicBezTo>
                  <a:cubicBezTo>
                    <a:pt x="8429" y="2956"/>
                    <a:pt x="8429" y="2737"/>
                    <a:pt x="8320" y="2628"/>
                  </a:cubicBezTo>
                  <a:cubicBezTo>
                    <a:pt x="7553" y="1804"/>
                    <a:pt x="6621" y="1148"/>
                    <a:pt x="5583" y="710"/>
                  </a:cubicBezTo>
                  <a:cubicBezTo>
                    <a:pt x="4488" y="272"/>
                    <a:pt x="3394" y="0"/>
                    <a:pt x="2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1825050" y="2086488"/>
              <a:ext cx="99850" cy="78500"/>
            </a:xfrm>
            <a:custGeom>
              <a:avLst/>
              <a:gdLst/>
              <a:ahLst/>
              <a:cxnLst/>
              <a:rect l="l" t="t" r="r" b="b"/>
              <a:pathLst>
                <a:path w="3994" h="3140" extrusionOk="0">
                  <a:moveTo>
                    <a:pt x="3680" y="1"/>
                  </a:moveTo>
                  <a:cubicBezTo>
                    <a:pt x="3640" y="1"/>
                    <a:pt x="3598" y="8"/>
                    <a:pt x="3556" y="22"/>
                  </a:cubicBezTo>
                  <a:cubicBezTo>
                    <a:pt x="2190" y="569"/>
                    <a:pt x="1038" y="1498"/>
                    <a:pt x="110" y="2649"/>
                  </a:cubicBezTo>
                  <a:cubicBezTo>
                    <a:pt x="1" y="2759"/>
                    <a:pt x="53" y="2978"/>
                    <a:pt x="163" y="3030"/>
                  </a:cubicBezTo>
                  <a:cubicBezTo>
                    <a:pt x="219" y="3087"/>
                    <a:pt x="272" y="3140"/>
                    <a:pt x="329" y="3140"/>
                  </a:cubicBezTo>
                  <a:cubicBezTo>
                    <a:pt x="438" y="3140"/>
                    <a:pt x="548" y="3087"/>
                    <a:pt x="600" y="3030"/>
                  </a:cubicBezTo>
                  <a:cubicBezTo>
                    <a:pt x="1424" y="1936"/>
                    <a:pt x="2518" y="1117"/>
                    <a:pt x="3775" y="569"/>
                  </a:cubicBezTo>
                  <a:cubicBezTo>
                    <a:pt x="3941" y="513"/>
                    <a:pt x="3994" y="351"/>
                    <a:pt x="3941" y="184"/>
                  </a:cubicBezTo>
                  <a:cubicBezTo>
                    <a:pt x="3899" y="63"/>
                    <a:pt x="3797" y="1"/>
                    <a:pt x="3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1883825" y="2039088"/>
              <a:ext cx="175175" cy="38325"/>
            </a:xfrm>
            <a:custGeom>
              <a:avLst/>
              <a:gdLst/>
              <a:ahLst/>
              <a:cxnLst/>
              <a:rect l="l" t="t" r="r" b="b"/>
              <a:pathLst>
                <a:path w="7007" h="1533" extrusionOk="0">
                  <a:moveTo>
                    <a:pt x="4436" y="0"/>
                  </a:moveTo>
                  <a:cubicBezTo>
                    <a:pt x="2956" y="0"/>
                    <a:pt x="1533" y="329"/>
                    <a:pt x="220" y="985"/>
                  </a:cubicBezTo>
                  <a:cubicBezTo>
                    <a:pt x="58" y="1042"/>
                    <a:pt x="1" y="1204"/>
                    <a:pt x="110" y="1371"/>
                  </a:cubicBezTo>
                  <a:cubicBezTo>
                    <a:pt x="167" y="1480"/>
                    <a:pt x="220" y="1533"/>
                    <a:pt x="386" y="1533"/>
                  </a:cubicBezTo>
                  <a:lnTo>
                    <a:pt x="496" y="1533"/>
                  </a:lnTo>
                  <a:cubicBezTo>
                    <a:pt x="1752" y="933"/>
                    <a:pt x="3066" y="605"/>
                    <a:pt x="4436" y="605"/>
                  </a:cubicBezTo>
                  <a:cubicBezTo>
                    <a:pt x="5146" y="605"/>
                    <a:pt x="5912" y="714"/>
                    <a:pt x="6569" y="876"/>
                  </a:cubicBezTo>
                  <a:cubicBezTo>
                    <a:pt x="6735" y="876"/>
                    <a:pt x="6897" y="823"/>
                    <a:pt x="6954" y="657"/>
                  </a:cubicBezTo>
                  <a:cubicBezTo>
                    <a:pt x="7007" y="495"/>
                    <a:pt x="6897" y="329"/>
                    <a:pt x="6735" y="276"/>
                  </a:cubicBezTo>
                  <a:cubicBezTo>
                    <a:pt x="5969" y="110"/>
                    <a:pt x="5203" y="0"/>
                    <a:pt x="4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2074075" y="2056388"/>
              <a:ext cx="39675" cy="25200"/>
            </a:xfrm>
            <a:custGeom>
              <a:avLst/>
              <a:gdLst/>
              <a:ahLst/>
              <a:cxnLst/>
              <a:rect l="l" t="t" r="r" b="b"/>
              <a:pathLst>
                <a:path w="1587" h="1008" extrusionOk="0">
                  <a:moveTo>
                    <a:pt x="315" y="0"/>
                  </a:moveTo>
                  <a:cubicBezTo>
                    <a:pt x="197" y="0"/>
                    <a:pt x="96" y="63"/>
                    <a:pt x="54" y="184"/>
                  </a:cubicBezTo>
                  <a:cubicBezTo>
                    <a:pt x="1" y="350"/>
                    <a:pt x="54" y="512"/>
                    <a:pt x="220" y="569"/>
                  </a:cubicBezTo>
                  <a:cubicBezTo>
                    <a:pt x="491" y="679"/>
                    <a:pt x="820" y="841"/>
                    <a:pt x="1096" y="950"/>
                  </a:cubicBezTo>
                  <a:cubicBezTo>
                    <a:pt x="1148" y="1007"/>
                    <a:pt x="1205" y="1007"/>
                    <a:pt x="1258" y="1007"/>
                  </a:cubicBezTo>
                  <a:cubicBezTo>
                    <a:pt x="1367" y="1007"/>
                    <a:pt x="1477" y="950"/>
                    <a:pt x="1477" y="841"/>
                  </a:cubicBezTo>
                  <a:cubicBezTo>
                    <a:pt x="1586" y="731"/>
                    <a:pt x="1534" y="512"/>
                    <a:pt x="1367" y="460"/>
                  </a:cubicBezTo>
                  <a:cubicBezTo>
                    <a:pt x="1096" y="293"/>
                    <a:pt x="767" y="131"/>
                    <a:pt x="439" y="22"/>
                  </a:cubicBezTo>
                  <a:cubicBezTo>
                    <a:pt x="397" y="8"/>
                    <a:pt x="355"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9"/>
          <p:cNvGrpSpPr/>
          <p:nvPr/>
        </p:nvGrpSpPr>
        <p:grpSpPr>
          <a:xfrm>
            <a:off x="4150100" y="1839450"/>
            <a:ext cx="855000" cy="855000"/>
            <a:chOff x="4150100" y="1839450"/>
            <a:chExt cx="855000" cy="855000"/>
          </a:xfrm>
        </p:grpSpPr>
        <p:sp>
          <p:nvSpPr>
            <p:cNvPr id="303" name="Google Shape;303;p39"/>
            <p:cNvSpPr/>
            <p:nvPr/>
          </p:nvSpPr>
          <p:spPr>
            <a:xfrm>
              <a:off x="4150100" y="1839450"/>
              <a:ext cx="855000" cy="855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4344188" y="2078763"/>
              <a:ext cx="455625" cy="376375"/>
            </a:xfrm>
            <a:custGeom>
              <a:avLst/>
              <a:gdLst/>
              <a:ahLst/>
              <a:cxnLst/>
              <a:rect l="l" t="t" r="r" b="b"/>
              <a:pathLst>
                <a:path w="18225" h="15055" extrusionOk="0">
                  <a:moveTo>
                    <a:pt x="7225" y="548"/>
                  </a:moveTo>
                  <a:cubicBezTo>
                    <a:pt x="7773" y="548"/>
                    <a:pt x="8211" y="986"/>
                    <a:pt x="8211" y="1533"/>
                  </a:cubicBezTo>
                  <a:cubicBezTo>
                    <a:pt x="8211" y="1643"/>
                    <a:pt x="8211" y="1752"/>
                    <a:pt x="8263" y="1862"/>
                  </a:cubicBezTo>
                  <a:lnTo>
                    <a:pt x="6621" y="1862"/>
                  </a:lnTo>
                  <a:cubicBezTo>
                    <a:pt x="6402" y="1862"/>
                    <a:pt x="6240" y="1700"/>
                    <a:pt x="6240" y="1533"/>
                  </a:cubicBezTo>
                  <a:lnTo>
                    <a:pt x="6240" y="1205"/>
                  </a:lnTo>
                  <a:cubicBezTo>
                    <a:pt x="6240" y="986"/>
                    <a:pt x="6183" y="767"/>
                    <a:pt x="6074" y="548"/>
                  </a:cubicBezTo>
                  <a:close/>
                  <a:moveTo>
                    <a:pt x="9743" y="548"/>
                  </a:moveTo>
                  <a:cubicBezTo>
                    <a:pt x="10291" y="548"/>
                    <a:pt x="10728" y="986"/>
                    <a:pt x="10728" y="1533"/>
                  </a:cubicBezTo>
                  <a:cubicBezTo>
                    <a:pt x="10728" y="1643"/>
                    <a:pt x="10728" y="1752"/>
                    <a:pt x="10781" y="1862"/>
                  </a:cubicBezTo>
                  <a:lnTo>
                    <a:pt x="9086" y="1862"/>
                  </a:lnTo>
                  <a:cubicBezTo>
                    <a:pt x="8920" y="1862"/>
                    <a:pt x="8758" y="1700"/>
                    <a:pt x="8758" y="1533"/>
                  </a:cubicBezTo>
                  <a:cubicBezTo>
                    <a:pt x="8758" y="1152"/>
                    <a:pt x="8649" y="824"/>
                    <a:pt x="8430" y="548"/>
                  </a:cubicBezTo>
                  <a:close/>
                  <a:moveTo>
                    <a:pt x="12261" y="548"/>
                  </a:moveTo>
                  <a:cubicBezTo>
                    <a:pt x="12808" y="548"/>
                    <a:pt x="13246" y="986"/>
                    <a:pt x="13246" y="1533"/>
                  </a:cubicBezTo>
                  <a:cubicBezTo>
                    <a:pt x="13246" y="1643"/>
                    <a:pt x="13246" y="1752"/>
                    <a:pt x="13299" y="1862"/>
                  </a:cubicBezTo>
                  <a:lnTo>
                    <a:pt x="11604" y="1862"/>
                  </a:lnTo>
                  <a:cubicBezTo>
                    <a:pt x="11438" y="1862"/>
                    <a:pt x="11276" y="1700"/>
                    <a:pt x="11276" y="1533"/>
                  </a:cubicBezTo>
                  <a:cubicBezTo>
                    <a:pt x="11276" y="1152"/>
                    <a:pt x="11166" y="824"/>
                    <a:pt x="10947" y="548"/>
                  </a:cubicBezTo>
                  <a:close/>
                  <a:moveTo>
                    <a:pt x="5036" y="548"/>
                  </a:moveTo>
                  <a:cubicBezTo>
                    <a:pt x="5365" y="548"/>
                    <a:pt x="5693" y="876"/>
                    <a:pt x="5693" y="1205"/>
                  </a:cubicBezTo>
                  <a:lnTo>
                    <a:pt x="5693" y="1533"/>
                  </a:lnTo>
                  <a:cubicBezTo>
                    <a:pt x="5693" y="2028"/>
                    <a:pt x="6074" y="2466"/>
                    <a:pt x="6621" y="2466"/>
                  </a:cubicBezTo>
                  <a:lnTo>
                    <a:pt x="16968" y="2466"/>
                  </a:lnTo>
                  <a:cubicBezTo>
                    <a:pt x="17349" y="2466"/>
                    <a:pt x="17625" y="2737"/>
                    <a:pt x="17625" y="3123"/>
                  </a:cubicBezTo>
                  <a:lnTo>
                    <a:pt x="17625" y="13793"/>
                  </a:lnTo>
                  <a:cubicBezTo>
                    <a:pt x="17625" y="14179"/>
                    <a:pt x="17349" y="14450"/>
                    <a:pt x="16968" y="14450"/>
                  </a:cubicBezTo>
                  <a:lnTo>
                    <a:pt x="1257" y="14450"/>
                  </a:lnTo>
                  <a:cubicBezTo>
                    <a:pt x="876" y="14450"/>
                    <a:pt x="601" y="14179"/>
                    <a:pt x="601" y="13793"/>
                  </a:cubicBezTo>
                  <a:lnTo>
                    <a:pt x="601" y="1205"/>
                  </a:lnTo>
                  <a:cubicBezTo>
                    <a:pt x="601" y="876"/>
                    <a:pt x="876" y="548"/>
                    <a:pt x="1257" y="548"/>
                  </a:cubicBezTo>
                  <a:close/>
                  <a:moveTo>
                    <a:pt x="1257" y="1"/>
                  </a:moveTo>
                  <a:cubicBezTo>
                    <a:pt x="548" y="1"/>
                    <a:pt x="1" y="548"/>
                    <a:pt x="1" y="1205"/>
                  </a:cubicBezTo>
                  <a:lnTo>
                    <a:pt x="1" y="13793"/>
                  </a:lnTo>
                  <a:cubicBezTo>
                    <a:pt x="1" y="14507"/>
                    <a:pt x="548" y="15055"/>
                    <a:pt x="1257" y="15055"/>
                  </a:cubicBezTo>
                  <a:lnTo>
                    <a:pt x="16968" y="15055"/>
                  </a:lnTo>
                  <a:cubicBezTo>
                    <a:pt x="17677" y="15055"/>
                    <a:pt x="18225" y="14507"/>
                    <a:pt x="18225" y="13793"/>
                  </a:cubicBezTo>
                  <a:lnTo>
                    <a:pt x="18225" y="3123"/>
                  </a:lnTo>
                  <a:cubicBezTo>
                    <a:pt x="18225" y="2409"/>
                    <a:pt x="17677" y="1862"/>
                    <a:pt x="16968" y="1862"/>
                  </a:cubicBezTo>
                  <a:lnTo>
                    <a:pt x="14122" y="1862"/>
                  </a:lnTo>
                  <a:cubicBezTo>
                    <a:pt x="13955" y="1862"/>
                    <a:pt x="13793" y="1700"/>
                    <a:pt x="13793" y="1533"/>
                  </a:cubicBezTo>
                  <a:cubicBezTo>
                    <a:pt x="13793" y="657"/>
                    <a:pt x="13137" y="1"/>
                    <a:pt x="12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4398913" y="2188238"/>
              <a:ext cx="117725" cy="15125"/>
            </a:xfrm>
            <a:custGeom>
              <a:avLst/>
              <a:gdLst/>
              <a:ahLst/>
              <a:cxnLst/>
              <a:rect l="l" t="t" r="r" b="b"/>
              <a:pathLst>
                <a:path w="4709" h="605" extrusionOk="0">
                  <a:moveTo>
                    <a:pt x="329" y="0"/>
                  </a:moveTo>
                  <a:cubicBezTo>
                    <a:pt x="163" y="0"/>
                    <a:pt x="1" y="167"/>
                    <a:pt x="1" y="329"/>
                  </a:cubicBezTo>
                  <a:cubicBezTo>
                    <a:pt x="1" y="495"/>
                    <a:pt x="163" y="605"/>
                    <a:pt x="329" y="605"/>
                  </a:cubicBezTo>
                  <a:lnTo>
                    <a:pt x="4432" y="605"/>
                  </a:lnTo>
                  <a:cubicBezTo>
                    <a:pt x="4542" y="605"/>
                    <a:pt x="4708" y="495"/>
                    <a:pt x="4708" y="329"/>
                  </a:cubicBezTo>
                  <a:cubicBezTo>
                    <a:pt x="4708" y="167"/>
                    <a:pt x="4542" y="0"/>
                    <a:pt x="4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4398913" y="2267588"/>
              <a:ext cx="172450" cy="13725"/>
            </a:xfrm>
            <a:custGeom>
              <a:avLst/>
              <a:gdLst/>
              <a:ahLst/>
              <a:cxnLst/>
              <a:rect l="l" t="t" r="r" b="b"/>
              <a:pathLst>
                <a:path w="6898" h="549" extrusionOk="0">
                  <a:moveTo>
                    <a:pt x="329" y="1"/>
                  </a:moveTo>
                  <a:cubicBezTo>
                    <a:pt x="163" y="1"/>
                    <a:pt x="1" y="110"/>
                    <a:pt x="1" y="277"/>
                  </a:cubicBezTo>
                  <a:cubicBezTo>
                    <a:pt x="1" y="439"/>
                    <a:pt x="163" y="548"/>
                    <a:pt x="329" y="548"/>
                  </a:cubicBezTo>
                  <a:lnTo>
                    <a:pt x="6622" y="548"/>
                  </a:lnTo>
                  <a:cubicBezTo>
                    <a:pt x="6788" y="548"/>
                    <a:pt x="6897" y="439"/>
                    <a:pt x="6897" y="277"/>
                  </a:cubicBezTo>
                  <a:cubicBezTo>
                    <a:pt x="6897" y="110"/>
                    <a:pt x="6788" y="1"/>
                    <a:pt x="6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4398913" y="2227963"/>
              <a:ext cx="172450" cy="15025"/>
            </a:xfrm>
            <a:custGeom>
              <a:avLst/>
              <a:gdLst/>
              <a:ahLst/>
              <a:cxnLst/>
              <a:rect l="l" t="t" r="r" b="b"/>
              <a:pathLst>
                <a:path w="6898" h="601" extrusionOk="0">
                  <a:moveTo>
                    <a:pt x="329" y="1"/>
                  </a:moveTo>
                  <a:cubicBezTo>
                    <a:pt x="163" y="1"/>
                    <a:pt x="1" y="110"/>
                    <a:pt x="1" y="272"/>
                  </a:cubicBezTo>
                  <a:cubicBezTo>
                    <a:pt x="1" y="439"/>
                    <a:pt x="163" y="601"/>
                    <a:pt x="329" y="601"/>
                  </a:cubicBezTo>
                  <a:lnTo>
                    <a:pt x="6622" y="601"/>
                  </a:lnTo>
                  <a:cubicBezTo>
                    <a:pt x="6788" y="601"/>
                    <a:pt x="6897" y="439"/>
                    <a:pt x="6897" y="272"/>
                  </a:cubicBezTo>
                  <a:cubicBezTo>
                    <a:pt x="6897" y="110"/>
                    <a:pt x="6788" y="1"/>
                    <a:pt x="6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4627388" y="2242963"/>
              <a:ext cx="23325" cy="23350"/>
            </a:xfrm>
            <a:custGeom>
              <a:avLst/>
              <a:gdLst/>
              <a:ahLst/>
              <a:cxnLst/>
              <a:rect l="l" t="t" r="r" b="b"/>
              <a:pathLst>
                <a:path w="933" h="934" extrusionOk="0">
                  <a:moveTo>
                    <a:pt x="438" y="1"/>
                  </a:moveTo>
                  <a:cubicBezTo>
                    <a:pt x="219" y="1"/>
                    <a:pt x="0" y="220"/>
                    <a:pt x="0" y="495"/>
                  </a:cubicBezTo>
                  <a:cubicBezTo>
                    <a:pt x="0" y="714"/>
                    <a:pt x="219" y="933"/>
                    <a:pt x="438" y="933"/>
                  </a:cubicBezTo>
                  <a:cubicBezTo>
                    <a:pt x="714" y="933"/>
                    <a:pt x="933" y="714"/>
                    <a:pt x="933" y="495"/>
                  </a:cubicBezTo>
                  <a:cubicBezTo>
                    <a:pt x="933" y="220"/>
                    <a:pt x="714"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4595963" y="2211538"/>
              <a:ext cx="86175" cy="86175"/>
            </a:xfrm>
            <a:custGeom>
              <a:avLst/>
              <a:gdLst/>
              <a:ahLst/>
              <a:cxnLst/>
              <a:rect l="l" t="t" r="r" b="b"/>
              <a:pathLst>
                <a:path w="3447" h="3447" extrusionOk="0">
                  <a:moveTo>
                    <a:pt x="1695" y="601"/>
                  </a:moveTo>
                  <a:cubicBezTo>
                    <a:pt x="2352" y="601"/>
                    <a:pt x="2847" y="1096"/>
                    <a:pt x="2847" y="1752"/>
                  </a:cubicBezTo>
                  <a:cubicBezTo>
                    <a:pt x="2847" y="2352"/>
                    <a:pt x="2352" y="2847"/>
                    <a:pt x="1695" y="2847"/>
                  </a:cubicBezTo>
                  <a:cubicBezTo>
                    <a:pt x="1095" y="2847"/>
                    <a:pt x="600" y="2352"/>
                    <a:pt x="600" y="1752"/>
                  </a:cubicBezTo>
                  <a:cubicBezTo>
                    <a:pt x="600" y="1096"/>
                    <a:pt x="1095" y="601"/>
                    <a:pt x="1695" y="601"/>
                  </a:cubicBezTo>
                  <a:close/>
                  <a:moveTo>
                    <a:pt x="1695" y="1"/>
                  </a:moveTo>
                  <a:cubicBezTo>
                    <a:pt x="767" y="1"/>
                    <a:pt x="1" y="767"/>
                    <a:pt x="1" y="1752"/>
                  </a:cubicBezTo>
                  <a:cubicBezTo>
                    <a:pt x="1" y="2681"/>
                    <a:pt x="767" y="3447"/>
                    <a:pt x="1695" y="3447"/>
                  </a:cubicBezTo>
                  <a:cubicBezTo>
                    <a:pt x="2680" y="3447"/>
                    <a:pt x="3447" y="2681"/>
                    <a:pt x="3447" y="1752"/>
                  </a:cubicBezTo>
                  <a:cubicBezTo>
                    <a:pt x="3447" y="767"/>
                    <a:pt x="2680" y="1"/>
                    <a:pt x="1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9"/>
          <p:cNvGrpSpPr/>
          <p:nvPr/>
        </p:nvGrpSpPr>
        <p:grpSpPr>
          <a:xfrm>
            <a:off x="6721600" y="1839450"/>
            <a:ext cx="855000" cy="855000"/>
            <a:chOff x="6721600" y="1839450"/>
            <a:chExt cx="855000" cy="855000"/>
          </a:xfrm>
        </p:grpSpPr>
        <p:sp>
          <p:nvSpPr>
            <p:cNvPr id="311" name="Google Shape;311;p39"/>
            <p:cNvSpPr/>
            <p:nvPr/>
          </p:nvSpPr>
          <p:spPr>
            <a:xfrm>
              <a:off x="6721600" y="1839450"/>
              <a:ext cx="855000" cy="855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6940438" y="2039088"/>
              <a:ext cx="407775" cy="377675"/>
            </a:xfrm>
            <a:custGeom>
              <a:avLst/>
              <a:gdLst/>
              <a:ahLst/>
              <a:cxnLst/>
              <a:rect l="l" t="t" r="r" b="b"/>
              <a:pathLst>
                <a:path w="16311" h="15107" extrusionOk="0">
                  <a:moveTo>
                    <a:pt x="9086" y="2190"/>
                  </a:moveTo>
                  <a:cubicBezTo>
                    <a:pt x="11219" y="2190"/>
                    <a:pt x="12918" y="3889"/>
                    <a:pt x="12918" y="5968"/>
                  </a:cubicBezTo>
                  <a:cubicBezTo>
                    <a:pt x="12918" y="8048"/>
                    <a:pt x="11219" y="9800"/>
                    <a:pt x="9086" y="9800"/>
                  </a:cubicBezTo>
                  <a:cubicBezTo>
                    <a:pt x="7006" y="9800"/>
                    <a:pt x="5307" y="8048"/>
                    <a:pt x="5307" y="5968"/>
                  </a:cubicBezTo>
                  <a:cubicBezTo>
                    <a:pt x="5307" y="3889"/>
                    <a:pt x="7006" y="2190"/>
                    <a:pt x="9086" y="2190"/>
                  </a:cubicBezTo>
                  <a:close/>
                  <a:moveTo>
                    <a:pt x="12261" y="605"/>
                  </a:moveTo>
                  <a:cubicBezTo>
                    <a:pt x="14174" y="605"/>
                    <a:pt x="15764" y="2080"/>
                    <a:pt x="15764" y="3941"/>
                  </a:cubicBezTo>
                  <a:cubicBezTo>
                    <a:pt x="15764" y="5145"/>
                    <a:pt x="15050" y="9252"/>
                    <a:pt x="14393" y="11713"/>
                  </a:cubicBezTo>
                  <a:cubicBezTo>
                    <a:pt x="14341" y="11880"/>
                    <a:pt x="14231" y="11989"/>
                    <a:pt x="14065" y="11989"/>
                  </a:cubicBezTo>
                  <a:lnTo>
                    <a:pt x="10452" y="11989"/>
                  </a:lnTo>
                  <a:cubicBezTo>
                    <a:pt x="10290" y="11989"/>
                    <a:pt x="10124" y="11880"/>
                    <a:pt x="10124" y="11713"/>
                  </a:cubicBezTo>
                  <a:cubicBezTo>
                    <a:pt x="10014" y="11332"/>
                    <a:pt x="9905" y="10837"/>
                    <a:pt x="9743" y="10290"/>
                  </a:cubicBezTo>
                  <a:cubicBezTo>
                    <a:pt x="10671" y="10181"/>
                    <a:pt x="11547" y="9743"/>
                    <a:pt x="12204" y="9086"/>
                  </a:cubicBezTo>
                  <a:lnTo>
                    <a:pt x="13846" y="9086"/>
                  </a:lnTo>
                  <a:cubicBezTo>
                    <a:pt x="14012" y="9086"/>
                    <a:pt x="14122" y="8977"/>
                    <a:pt x="14122" y="8815"/>
                  </a:cubicBezTo>
                  <a:cubicBezTo>
                    <a:pt x="14122" y="8648"/>
                    <a:pt x="14012" y="8539"/>
                    <a:pt x="13846" y="8539"/>
                  </a:cubicBezTo>
                  <a:lnTo>
                    <a:pt x="12699" y="8539"/>
                  </a:lnTo>
                  <a:cubicBezTo>
                    <a:pt x="12918" y="8210"/>
                    <a:pt x="13080" y="7882"/>
                    <a:pt x="13189" y="7553"/>
                  </a:cubicBezTo>
                  <a:lnTo>
                    <a:pt x="14122" y="7553"/>
                  </a:lnTo>
                  <a:cubicBezTo>
                    <a:pt x="14284" y="7553"/>
                    <a:pt x="14450" y="7391"/>
                    <a:pt x="14450" y="7225"/>
                  </a:cubicBezTo>
                  <a:cubicBezTo>
                    <a:pt x="14450" y="7063"/>
                    <a:pt x="14284" y="6954"/>
                    <a:pt x="14122" y="6954"/>
                  </a:cubicBezTo>
                  <a:lnTo>
                    <a:pt x="13408" y="6954"/>
                  </a:lnTo>
                  <a:cubicBezTo>
                    <a:pt x="13465" y="6625"/>
                    <a:pt x="13517" y="6297"/>
                    <a:pt x="13517" y="5968"/>
                  </a:cubicBezTo>
                  <a:lnTo>
                    <a:pt x="14450" y="5968"/>
                  </a:lnTo>
                  <a:cubicBezTo>
                    <a:pt x="14612" y="5968"/>
                    <a:pt x="14778" y="5802"/>
                    <a:pt x="14778" y="5640"/>
                  </a:cubicBezTo>
                  <a:cubicBezTo>
                    <a:pt x="14778" y="5474"/>
                    <a:pt x="14612" y="5364"/>
                    <a:pt x="14450" y="5364"/>
                  </a:cubicBezTo>
                  <a:lnTo>
                    <a:pt x="13465" y="5364"/>
                  </a:lnTo>
                  <a:cubicBezTo>
                    <a:pt x="13408" y="5036"/>
                    <a:pt x="13298" y="4707"/>
                    <a:pt x="13189" y="4379"/>
                  </a:cubicBezTo>
                  <a:lnTo>
                    <a:pt x="14450" y="4379"/>
                  </a:lnTo>
                  <a:cubicBezTo>
                    <a:pt x="14612" y="4379"/>
                    <a:pt x="14778" y="4269"/>
                    <a:pt x="14778" y="4107"/>
                  </a:cubicBezTo>
                  <a:cubicBezTo>
                    <a:pt x="14778" y="3941"/>
                    <a:pt x="14612" y="3779"/>
                    <a:pt x="14450" y="3779"/>
                  </a:cubicBezTo>
                  <a:lnTo>
                    <a:pt x="12918" y="3779"/>
                  </a:lnTo>
                  <a:cubicBezTo>
                    <a:pt x="12699" y="3451"/>
                    <a:pt x="12423" y="3122"/>
                    <a:pt x="12151" y="2794"/>
                  </a:cubicBezTo>
                  <a:lnTo>
                    <a:pt x="13846" y="2794"/>
                  </a:lnTo>
                  <a:cubicBezTo>
                    <a:pt x="14012" y="2794"/>
                    <a:pt x="14122" y="2684"/>
                    <a:pt x="14122" y="2518"/>
                  </a:cubicBezTo>
                  <a:cubicBezTo>
                    <a:pt x="14122" y="2356"/>
                    <a:pt x="14012" y="2247"/>
                    <a:pt x="13846" y="2247"/>
                  </a:cubicBezTo>
                  <a:lnTo>
                    <a:pt x="11385" y="2247"/>
                  </a:lnTo>
                  <a:cubicBezTo>
                    <a:pt x="10890" y="1918"/>
                    <a:pt x="10343" y="1699"/>
                    <a:pt x="9743" y="1642"/>
                  </a:cubicBezTo>
                  <a:cubicBezTo>
                    <a:pt x="10400" y="985"/>
                    <a:pt x="11276" y="605"/>
                    <a:pt x="12261" y="605"/>
                  </a:cubicBezTo>
                  <a:close/>
                  <a:moveTo>
                    <a:pt x="4379" y="10181"/>
                  </a:moveTo>
                  <a:cubicBezTo>
                    <a:pt x="4541" y="10181"/>
                    <a:pt x="4651" y="10238"/>
                    <a:pt x="4760" y="10347"/>
                  </a:cubicBezTo>
                  <a:cubicBezTo>
                    <a:pt x="4817" y="10457"/>
                    <a:pt x="4870" y="10566"/>
                    <a:pt x="4870" y="10675"/>
                  </a:cubicBezTo>
                  <a:cubicBezTo>
                    <a:pt x="4870" y="10837"/>
                    <a:pt x="4817" y="10947"/>
                    <a:pt x="4760" y="11056"/>
                  </a:cubicBezTo>
                  <a:lnTo>
                    <a:pt x="2133" y="13684"/>
                  </a:lnTo>
                  <a:lnTo>
                    <a:pt x="1424" y="12974"/>
                  </a:lnTo>
                  <a:lnTo>
                    <a:pt x="4051" y="10347"/>
                  </a:lnTo>
                  <a:cubicBezTo>
                    <a:pt x="4160" y="10238"/>
                    <a:pt x="4270" y="10181"/>
                    <a:pt x="4379" y="10181"/>
                  </a:cubicBezTo>
                  <a:close/>
                  <a:moveTo>
                    <a:pt x="986" y="13412"/>
                  </a:moveTo>
                  <a:lnTo>
                    <a:pt x="1695" y="14069"/>
                  </a:lnTo>
                  <a:lnTo>
                    <a:pt x="1424" y="14340"/>
                  </a:lnTo>
                  <a:cubicBezTo>
                    <a:pt x="1367" y="14450"/>
                    <a:pt x="1205" y="14507"/>
                    <a:pt x="1095" y="14507"/>
                  </a:cubicBezTo>
                  <a:cubicBezTo>
                    <a:pt x="929" y="14507"/>
                    <a:pt x="819" y="14450"/>
                    <a:pt x="767" y="14340"/>
                  </a:cubicBezTo>
                  <a:cubicBezTo>
                    <a:pt x="657" y="14231"/>
                    <a:pt x="600" y="14121"/>
                    <a:pt x="600" y="14012"/>
                  </a:cubicBezTo>
                  <a:cubicBezTo>
                    <a:pt x="600" y="13850"/>
                    <a:pt x="657" y="13741"/>
                    <a:pt x="767" y="13631"/>
                  </a:cubicBezTo>
                  <a:lnTo>
                    <a:pt x="986" y="13412"/>
                  </a:lnTo>
                  <a:close/>
                  <a:moveTo>
                    <a:pt x="12261" y="0"/>
                  </a:moveTo>
                  <a:cubicBezTo>
                    <a:pt x="10947" y="0"/>
                    <a:pt x="9743" y="605"/>
                    <a:pt x="8977" y="1590"/>
                  </a:cubicBezTo>
                  <a:cubicBezTo>
                    <a:pt x="6621" y="1642"/>
                    <a:pt x="4708" y="3613"/>
                    <a:pt x="4708" y="5968"/>
                  </a:cubicBezTo>
                  <a:cubicBezTo>
                    <a:pt x="4708" y="7063"/>
                    <a:pt x="5145" y="8101"/>
                    <a:pt x="5802" y="8867"/>
                  </a:cubicBezTo>
                  <a:lnTo>
                    <a:pt x="5745" y="8924"/>
                  </a:lnTo>
                  <a:lnTo>
                    <a:pt x="4926" y="9743"/>
                  </a:lnTo>
                  <a:cubicBezTo>
                    <a:pt x="4760" y="9690"/>
                    <a:pt x="4598" y="9633"/>
                    <a:pt x="4379" y="9633"/>
                  </a:cubicBezTo>
                  <a:cubicBezTo>
                    <a:pt x="4103" y="9633"/>
                    <a:pt x="3832" y="9743"/>
                    <a:pt x="3613" y="9909"/>
                  </a:cubicBezTo>
                  <a:lnTo>
                    <a:pt x="329" y="13246"/>
                  </a:lnTo>
                  <a:cubicBezTo>
                    <a:pt x="110" y="13465"/>
                    <a:pt x="0" y="13741"/>
                    <a:pt x="0" y="14012"/>
                  </a:cubicBezTo>
                  <a:cubicBezTo>
                    <a:pt x="0" y="14288"/>
                    <a:pt x="110" y="14559"/>
                    <a:pt x="329" y="14778"/>
                  </a:cubicBezTo>
                  <a:cubicBezTo>
                    <a:pt x="548" y="14997"/>
                    <a:pt x="819" y="15107"/>
                    <a:pt x="1095" y="15107"/>
                  </a:cubicBezTo>
                  <a:cubicBezTo>
                    <a:pt x="1367" y="15107"/>
                    <a:pt x="1642" y="14997"/>
                    <a:pt x="1861" y="14778"/>
                  </a:cubicBezTo>
                  <a:lnTo>
                    <a:pt x="5145" y="11442"/>
                  </a:lnTo>
                  <a:cubicBezTo>
                    <a:pt x="5364" y="11275"/>
                    <a:pt x="5474" y="11004"/>
                    <a:pt x="5474" y="10675"/>
                  </a:cubicBezTo>
                  <a:cubicBezTo>
                    <a:pt x="5474" y="10509"/>
                    <a:pt x="5417" y="10347"/>
                    <a:pt x="5307" y="10181"/>
                  </a:cubicBezTo>
                  <a:lnTo>
                    <a:pt x="6183" y="9362"/>
                  </a:lnTo>
                  <a:cubicBezTo>
                    <a:pt x="6183" y="9305"/>
                    <a:pt x="6183" y="9305"/>
                    <a:pt x="6240" y="9252"/>
                  </a:cubicBezTo>
                  <a:cubicBezTo>
                    <a:pt x="7006" y="9962"/>
                    <a:pt x="7992" y="10347"/>
                    <a:pt x="9086" y="10347"/>
                  </a:cubicBezTo>
                  <a:lnTo>
                    <a:pt x="9196" y="10347"/>
                  </a:lnTo>
                  <a:cubicBezTo>
                    <a:pt x="9305" y="10947"/>
                    <a:pt x="9415" y="11442"/>
                    <a:pt x="9524" y="11880"/>
                  </a:cubicBezTo>
                  <a:cubicBezTo>
                    <a:pt x="9634" y="12261"/>
                    <a:pt x="10014" y="12589"/>
                    <a:pt x="10452" y="12589"/>
                  </a:cubicBezTo>
                  <a:lnTo>
                    <a:pt x="14065" y="12589"/>
                  </a:lnTo>
                  <a:cubicBezTo>
                    <a:pt x="14503" y="12589"/>
                    <a:pt x="14888" y="12261"/>
                    <a:pt x="14997" y="11880"/>
                  </a:cubicBezTo>
                  <a:cubicBezTo>
                    <a:pt x="15654" y="9362"/>
                    <a:pt x="16311" y="5202"/>
                    <a:pt x="16311" y="3941"/>
                  </a:cubicBezTo>
                  <a:cubicBezTo>
                    <a:pt x="16311" y="1752"/>
                    <a:pt x="14503" y="0"/>
                    <a:pt x="12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7183988" y="2370213"/>
              <a:ext cx="125925" cy="124600"/>
            </a:xfrm>
            <a:custGeom>
              <a:avLst/>
              <a:gdLst/>
              <a:ahLst/>
              <a:cxnLst/>
              <a:rect l="l" t="t" r="r" b="b"/>
              <a:pathLst>
                <a:path w="5037" h="4984" extrusionOk="0">
                  <a:moveTo>
                    <a:pt x="4432" y="605"/>
                  </a:moveTo>
                  <a:lnTo>
                    <a:pt x="4432" y="2466"/>
                  </a:lnTo>
                  <a:cubicBezTo>
                    <a:pt x="4432" y="3561"/>
                    <a:pt x="3556" y="4379"/>
                    <a:pt x="2519" y="4379"/>
                  </a:cubicBezTo>
                  <a:cubicBezTo>
                    <a:pt x="1477" y="4379"/>
                    <a:pt x="601" y="3561"/>
                    <a:pt x="601" y="2466"/>
                  </a:cubicBezTo>
                  <a:lnTo>
                    <a:pt x="601" y="605"/>
                  </a:lnTo>
                  <a:close/>
                  <a:moveTo>
                    <a:pt x="382" y="1"/>
                  </a:moveTo>
                  <a:cubicBezTo>
                    <a:pt x="163" y="1"/>
                    <a:pt x="1" y="167"/>
                    <a:pt x="1" y="386"/>
                  </a:cubicBezTo>
                  <a:lnTo>
                    <a:pt x="1" y="2466"/>
                  </a:lnTo>
                  <a:cubicBezTo>
                    <a:pt x="1" y="3889"/>
                    <a:pt x="1148" y="4984"/>
                    <a:pt x="2519" y="4984"/>
                  </a:cubicBezTo>
                  <a:cubicBezTo>
                    <a:pt x="3885" y="4984"/>
                    <a:pt x="5036" y="3889"/>
                    <a:pt x="5036" y="2466"/>
                  </a:cubicBezTo>
                  <a:lnTo>
                    <a:pt x="5036" y="386"/>
                  </a:lnTo>
                  <a:cubicBezTo>
                    <a:pt x="5036" y="167"/>
                    <a:pt x="4870" y="1"/>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7208638" y="2290863"/>
              <a:ext cx="76650" cy="15125"/>
            </a:xfrm>
            <a:custGeom>
              <a:avLst/>
              <a:gdLst/>
              <a:ahLst/>
              <a:cxnLst/>
              <a:rect l="l" t="t" r="r" b="b"/>
              <a:pathLst>
                <a:path w="3066" h="605" extrusionOk="0">
                  <a:moveTo>
                    <a:pt x="272" y="0"/>
                  </a:moveTo>
                  <a:cubicBezTo>
                    <a:pt x="110" y="0"/>
                    <a:pt x="0" y="167"/>
                    <a:pt x="0" y="329"/>
                  </a:cubicBezTo>
                  <a:cubicBezTo>
                    <a:pt x="0" y="495"/>
                    <a:pt x="110" y="604"/>
                    <a:pt x="272" y="604"/>
                  </a:cubicBezTo>
                  <a:lnTo>
                    <a:pt x="2789" y="604"/>
                  </a:lnTo>
                  <a:cubicBezTo>
                    <a:pt x="2956" y="604"/>
                    <a:pt x="3065" y="495"/>
                    <a:pt x="3065" y="329"/>
                  </a:cubicBezTo>
                  <a:cubicBezTo>
                    <a:pt x="3065" y="167"/>
                    <a:pt x="2956" y="0"/>
                    <a:pt x="2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223638" y="2424963"/>
              <a:ext cx="46525" cy="15125"/>
            </a:xfrm>
            <a:custGeom>
              <a:avLst/>
              <a:gdLst/>
              <a:ahLst/>
              <a:cxnLst/>
              <a:rect l="l" t="t" r="r" b="b"/>
              <a:pathLst>
                <a:path w="1861" h="605" extrusionOk="0">
                  <a:moveTo>
                    <a:pt x="276" y="0"/>
                  </a:moveTo>
                  <a:cubicBezTo>
                    <a:pt x="110" y="0"/>
                    <a:pt x="0" y="110"/>
                    <a:pt x="0" y="276"/>
                  </a:cubicBezTo>
                  <a:cubicBezTo>
                    <a:pt x="0" y="438"/>
                    <a:pt x="110" y="604"/>
                    <a:pt x="276" y="604"/>
                  </a:cubicBezTo>
                  <a:lnTo>
                    <a:pt x="1533" y="604"/>
                  </a:lnTo>
                  <a:cubicBezTo>
                    <a:pt x="1699" y="604"/>
                    <a:pt x="1861" y="438"/>
                    <a:pt x="1861" y="276"/>
                  </a:cubicBezTo>
                  <a:cubicBezTo>
                    <a:pt x="1861" y="110"/>
                    <a:pt x="1699" y="0"/>
                    <a:pt x="1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121063" y="2126313"/>
              <a:ext cx="39650" cy="133150"/>
            </a:xfrm>
            <a:custGeom>
              <a:avLst/>
              <a:gdLst/>
              <a:ahLst/>
              <a:cxnLst/>
              <a:rect l="l" t="t" r="r" b="b"/>
              <a:pathLst>
                <a:path w="1586" h="5326" extrusionOk="0">
                  <a:moveTo>
                    <a:pt x="356" y="1"/>
                  </a:moveTo>
                  <a:cubicBezTo>
                    <a:pt x="329" y="1"/>
                    <a:pt x="300" y="5"/>
                    <a:pt x="272" y="14"/>
                  </a:cubicBezTo>
                  <a:cubicBezTo>
                    <a:pt x="110" y="14"/>
                    <a:pt x="0" y="181"/>
                    <a:pt x="0" y="343"/>
                  </a:cubicBezTo>
                  <a:cubicBezTo>
                    <a:pt x="381" y="2641"/>
                    <a:pt x="985" y="5050"/>
                    <a:pt x="985" y="5050"/>
                  </a:cubicBezTo>
                  <a:cubicBezTo>
                    <a:pt x="985" y="5216"/>
                    <a:pt x="1147" y="5326"/>
                    <a:pt x="1257" y="5326"/>
                  </a:cubicBezTo>
                  <a:cubicBezTo>
                    <a:pt x="1257" y="5326"/>
                    <a:pt x="1314" y="5326"/>
                    <a:pt x="1314" y="5269"/>
                  </a:cubicBezTo>
                  <a:cubicBezTo>
                    <a:pt x="1476" y="5269"/>
                    <a:pt x="1585" y="5107"/>
                    <a:pt x="1533" y="4940"/>
                  </a:cubicBezTo>
                  <a:cubicBezTo>
                    <a:pt x="1533" y="4940"/>
                    <a:pt x="985" y="2532"/>
                    <a:pt x="600" y="233"/>
                  </a:cubicBezTo>
                  <a:cubicBezTo>
                    <a:pt x="600" y="99"/>
                    <a:pt x="489"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168888" y="2141763"/>
              <a:ext cx="69875" cy="15025"/>
            </a:xfrm>
            <a:custGeom>
              <a:avLst/>
              <a:gdLst/>
              <a:ahLst/>
              <a:cxnLst/>
              <a:rect l="l" t="t" r="r" b="b"/>
              <a:pathLst>
                <a:path w="2795" h="601" extrusionOk="0">
                  <a:moveTo>
                    <a:pt x="277" y="0"/>
                  </a:moveTo>
                  <a:cubicBezTo>
                    <a:pt x="110" y="0"/>
                    <a:pt x="1" y="110"/>
                    <a:pt x="1" y="272"/>
                  </a:cubicBezTo>
                  <a:cubicBezTo>
                    <a:pt x="1" y="438"/>
                    <a:pt x="110" y="600"/>
                    <a:pt x="277" y="600"/>
                  </a:cubicBezTo>
                  <a:lnTo>
                    <a:pt x="2466" y="600"/>
                  </a:lnTo>
                  <a:cubicBezTo>
                    <a:pt x="2628" y="600"/>
                    <a:pt x="2794" y="438"/>
                    <a:pt x="2794" y="272"/>
                  </a:cubicBezTo>
                  <a:cubicBezTo>
                    <a:pt x="2794" y="110"/>
                    <a:pt x="2628" y="0"/>
                    <a:pt x="2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7177113" y="2189588"/>
              <a:ext cx="61650" cy="13725"/>
            </a:xfrm>
            <a:custGeom>
              <a:avLst/>
              <a:gdLst/>
              <a:ahLst/>
              <a:cxnLst/>
              <a:rect l="l" t="t" r="r" b="b"/>
              <a:pathLst>
                <a:path w="2466" h="549" extrusionOk="0">
                  <a:moveTo>
                    <a:pt x="276" y="1"/>
                  </a:moveTo>
                  <a:cubicBezTo>
                    <a:pt x="110" y="1"/>
                    <a:pt x="0" y="110"/>
                    <a:pt x="0" y="277"/>
                  </a:cubicBezTo>
                  <a:cubicBezTo>
                    <a:pt x="0" y="439"/>
                    <a:pt x="110" y="548"/>
                    <a:pt x="276" y="548"/>
                  </a:cubicBezTo>
                  <a:lnTo>
                    <a:pt x="2137" y="548"/>
                  </a:lnTo>
                  <a:cubicBezTo>
                    <a:pt x="2299" y="548"/>
                    <a:pt x="2465" y="439"/>
                    <a:pt x="2465" y="277"/>
                  </a:cubicBezTo>
                  <a:cubicBezTo>
                    <a:pt x="2465" y="110"/>
                    <a:pt x="2299" y="1"/>
                    <a:pt x="2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7183988" y="2236113"/>
              <a:ext cx="38350" cy="15150"/>
            </a:xfrm>
            <a:custGeom>
              <a:avLst/>
              <a:gdLst/>
              <a:ahLst/>
              <a:cxnLst/>
              <a:rect l="l" t="t" r="r" b="b"/>
              <a:pathLst>
                <a:path w="1534" h="606" extrusionOk="0">
                  <a:moveTo>
                    <a:pt x="329" y="1"/>
                  </a:moveTo>
                  <a:cubicBezTo>
                    <a:pt x="163" y="1"/>
                    <a:pt x="1" y="110"/>
                    <a:pt x="1" y="277"/>
                  </a:cubicBezTo>
                  <a:cubicBezTo>
                    <a:pt x="1" y="439"/>
                    <a:pt x="163" y="605"/>
                    <a:pt x="329" y="605"/>
                  </a:cubicBezTo>
                  <a:lnTo>
                    <a:pt x="1258" y="605"/>
                  </a:lnTo>
                  <a:cubicBezTo>
                    <a:pt x="1424" y="605"/>
                    <a:pt x="1534" y="439"/>
                    <a:pt x="1534" y="277"/>
                  </a:cubicBezTo>
                  <a:cubicBezTo>
                    <a:pt x="1534" y="110"/>
                    <a:pt x="1424"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 name="Google Shape;320;p39"/>
          <p:cNvCxnSpPr/>
          <p:nvPr/>
        </p:nvCxnSpPr>
        <p:spPr>
          <a:xfrm>
            <a:off x="3790650" y="1209571"/>
            <a:ext cx="15627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6"/>
          <p:cNvSpPr/>
          <p:nvPr/>
        </p:nvSpPr>
        <p:spPr>
          <a:xfrm>
            <a:off x="1433850" y="155572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4408017" y="2114315"/>
            <a:ext cx="4012969" cy="629119"/>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 sz="3200" dirty="0" smtClean="0">
                <a:latin typeface="Comic Sans MS" panose="030F0702030302020204" pitchFamily="66" charset="0"/>
              </a:rPr>
              <a:t>5.UML </a:t>
            </a:r>
            <a:r>
              <a:rPr lang="en" sz="3200" dirty="0" smtClean="0">
                <a:latin typeface="Comic Sans MS" panose="030F0702030302020204" pitchFamily="66" charset="0"/>
              </a:rPr>
              <a:t>Diagrams</a:t>
            </a:r>
            <a:endParaRPr sz="3200" dirty="0">
              <a:latin typeface="Comic Sans MS" panose="030F0702030302020204" pitchFamily="66" charset="0"/>
            </a:endParaRPr>
          </a:p>
        </p:txBody>
      </p:sp>
      <p:cxnSp>
        <p:nvCxnSpPr>
          <p:cNvPr id="223" name="Google Shape;223;p36"/>
          <p:cNvCxnSpPr/>
          <p:nvPr/>
        </p:nvCxnSpPr>
        <p:spPr>
          <a:xfrm>
            <a:off x="5141666" y="2743434"/>
            <a:ext cx="2088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142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32"/>
        <p:cNvGrpSpPr/>
        <p:nvPr/>
      </p:nvGrpSpPr>
      <p:grpSpPr>
        <a:xfrm>
          <a:off x="0" y="0"/>
          <a:ext cx="0" cy="0"/>
          <a:chOff x="0" y="0"/>
          <a:chExt cx="0" cy="0"/>
        </a:xfrm>
      </p:grpSpPr>
      <p:sp>
        <p:nvSpPr>
          <p:cNvPr id="333" name="Google Shape;333;p41"/>
          <p:cNvSpPr txBox="1">
            <a:spLocks noGrp="1"/>
          </p:cNvSpPr>
          <p:nvPr>
            <p:ph type="title"/>
          </p:nvPr>
        </p:nvSpPr>
        <p:spPr>
          <a:xfrm>
            <a:off x="716324" y="-119900"/>
            <a:ext cx="7714500" cy="250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effectLst>
                  <a:outerShdw blurRad="38100" dist="38100" dir="2700000" algn="tl">
                    <a:srgbClr val="000000">
                      <a:alpha val="43137"/>
                    </a:srgbClr>
                  </a:outerShdw>
                </a:effectLst>
                <a:latin typeface="Algerian" panose="04020705040A02060702" pitchFamily="82" charset="0"/>
              </a:rPr>
              <a:t>Use Case Diagram</a:t>
            </a:r>
            <a:endParaRPr u="sng" dirty="0">
              <a:effectLst>
                <a:outerShdw blurRad="38100" dist="38100" dir="2700000" algn="tl">
                  <a:srgbClr val="000000">
                    <a:alpha val="43137"/>
                  </a:srgbClr>
                </a:outerShdw>
              </a:effectLst>
              <a:latin typeface="Algerian" panose="04020705040A02060702" pitchFamily="82" charset="0"/>
            </a:endParaRPr>
          </a:p>
        </p:txBody>
      </p:sp>
      <p:sp>
        <p:nvSpPr>
          <p:cNvPr id="334" name="Google Shape;334;p41"/>
          <p:cNvSpPr/>
          <p:nvPr/>
        </p:nvSpPr>
        <p:spPr>
          <a:xfrm>
            <a:off x="17151762" y="1585125"/>
            <a:ext cx="506400" cy="506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txBox="1"/>
          <p:nvPr/>
        </p:nvSpPr>
        <p:spPr>
          <a:xfrm>
            <a:off x="17125662" y="1638400"/>
            <a:ext cx="5586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80%</a:t>
            </a:r>
            <a:endParaRPr>
              <a:solidFill>
                <a:schemeClr val="dk1"/>
              </a:solidFill>
              <a:latin typeface="Lato"/>
              <a:ea typeface="Lato"/>
              <a:cs typeface="Lato"/>
              <a:sym typeface="Lato"/>
            </a:endParaRPr>
          </a:p>
        </p:txBody>
      </p:sp>
      <p:sp>
        <p:nvSpPr>
          <p:cNvPr id="336" name="Google Shape;336;p41"/>
          <p:cNvSpPr txBox="1"/>
          <p:nvPr/>
        </p:nvSpPr>
        <p:spPr>
          <a:xfrm>
            <a:off x="16844262" y="2253625"/>
            <a:ext cx="11214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layfair Display"/>
                <a:ea typeface="Playfair Display"/>
                <a:cs typeface="Playfair Display"/>
                <a:sym typeface="Playfair Display"/>
              </a:rPr>
              <a:t>Group E</a:t>
            </a:r>
            <a:endParaRPr sz="1800">
              <a:solidFill>
                <a:srgbClr val="2A2828"/>
              </a:solidFill>
              <a:latin typeface="Playfair Display"/>
              <a:ea typeface="Playfair Display"/>
              <a:cs typeface="Playfair Display"/>
              <a:sym typeface="Playfair Display"/>
            </a:endParaRPr>
          </a:p>
        </p:txBody>
      </p:sp>
      <p:sp>
        <p:nvSpPr>
          <p:cNvPr id="340" name="Google Shape;340;p41"/>
          <p:cNvSpPr/>
          <p:nvPr/>
        </p:nvSpPr>
        <p:spPr>
          <a:xfrm>
            <a:off x="5001524" y="1693547"/>
            <a:ext cx="109800" cy="10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5001524" y="3940797"/>
            <a:ext cx="1098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txBox="1"/>
          <p:nvPr/>
        </p:nvSpPr>
        <p:spPr>
          <a:xfrm>
            <a:off x="716324" y="4182800"/>
            <a:ext cx="43401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dirty="0">
              <a:solidFill>
                <a:srgbClr val="2A2828"/>
              </a:solidFill>
              <a:latin typeface="Open Sans"/>
              <a:ea typeface="Open Sans"/>
              <a:cs typeface="Open Sans"/>
              <a:sym typeface="Open Sans"/>
            </a:endParaRPr>
          </a:p>
        </p:txBody>
      </p:sp>
      <p:grpSp>
        <p:nvGrpSpPr>
          <p:cNvPr id="347" name="Google Shape;347;p41"/>
          <p:cNvGrpSpPr/>
          <p:nvPr/>
        </p:nvGrpSpPr>
        <p:grpSpPr>
          <a:xfrm>
            <a:off x="4803224" y="942572"/>
            <a:ext cx="506400" cy="506400"/>
            <a:chOff x="5586806" y="2261388"/>
            <a:chExt cx="506400" cy="506400"/>
          </a:xfrm>
        </p:grpSpPr>
        <p:sp>
          <p:nvSpPr>
            <p:cNvPr id="348" name="Google Shape;348;p41"/>
            <p:cNvSpPr/>
            <p:nvPr/>
          </p:nvSpPr>
          <p:spPr>
            <a:xfrm>
              <a:off x="5586806" y="2261388"/>
              <a:ext cx="506400" cy="506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5704076" y="2403176"/>
              <a:ext cx="271860" cy="222860"/>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41"/>
          <p:cNvSpPr/>
          <p:nvPr/>
        </p:nvSpPr>
        <p:spPr>
          <a:xfrm>
            <a:off x="4803224" y="4280677"/>
            <a:ext cx="506400" cy="506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41"/>
          <p:cNvCxnSpPr/>
          <p:nvPr/>
        </p:nvCxnSpPr>
        <p:spPr>
          <a:xfrm>
            <a:off x="3560073" y="468085"/>
            <a:ext cx="2016000" cy="0"/>
          </a:xfrm>
          <a:prstGeom prst="straightConnector1">
            <a:avLst/>
          </a:prstGeom>
          <a:noFill/>
          <a:ln w="9525" cap="flat" cmpd="sng">
            <a:solidFill>
              <a:schemeClr val="accent1"/>
            </a:solidFill>
            <a:prstDash val="solid"/>
            <a:round/>
            <a:headEnd type="none" w="med" len="med"/>
            <a:tailEnd type="none" w="med" len="med"/>
          </a:ln>
        </p:spPr>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00" y="468085"/>
            <a:ext cx="4356594" cy="4611569"/>
          </a:xfrm>
          <a:prstGeom prst="rect">
            <a:avLst/>
          </a:prstGeom>
        </p:spPr>
      </p:pic>
      <p:grpSp>
        <p:nvGrpSpPr>
          <p:cNvPr id="28" name="Google Shape;347;p41"/>
          <p:cNvGrpSpPr/>
          <p:nvPr/>
        </p:nvGrpSpPr>
        <p:grpSpPr>
          <a:xfrm>
            <a:off x="4803224" y="4287351"/>
            <a:ext cx="506400" cy="506400"/>
            <a:chOff x="5586806" y="2261388"/>
            <a:chExt cx="506400" cy="506400"/>
          </a:xfrm>
        </p:grpSpPr>
        <p:sp>
          <p:nvSpPr>
            <p:cNvPr id="29" name="Google Shape;348;p41"/>
            <p:cNvSpPr/>
            <p:nvPr/>
          </p:nvSpPr>
          <p:spPr>
            <a:xfrm>
              <a:off x="5586806" y="2261388"/>
              <a:ext cx="506400" cy="506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9;p41"/>
            <p:cNvSpPr/>
            <p:nvPr/>
          </p:nvSpPr>
          <p:spPr>
            <a:xfrm>
              <a:off x="5704076" y="2403176"/>
              <a:ext cx="271860" cy="222860"/>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p:cNvSpPr txBox="1"/>
          <p:nvPr/>
        </p:nvSpPr>
        <p:spPr>
          <a:xfrm>
            <a:off x="4920494" y="2031056"/>
            <a:ext cx="3788077" cy="1323439"/>
          </a:xfrm>
          <a:prstGeom prst="rect">
            <a:avLst/>
          </a:prstGeom>
          <a:noFill/>
        </p:spPr>
        <p:txBody>
          <a:bodyPr wrap="square" rtlCol="0">
            <a:spAutoFit/>
          </a:bodyPr>
          <a:lstStyle/>
          <a:p>
            <a:pPr marL="285750" indent="-285750">
              <a:buFont typeface="Arial" panose="020B0604020202020204" pitchFamily="34" charset="0"/>
              <a:buChar char="•"/>
            </a:pPr>
            <a:r>
              <a:rPr lang="en-GB" sz="1600" b="1" dirty="0" smtClean="0">
                <a:effectLst>
                  <a:outerShdw blurRad="38100" dist="38100" dir="2700000" algn="tl">
                    <a:srgbClr val="000000">
                      <a:alpha val="43137"/>
                    </a:srgbClr>
                  </a:outerShdw>
                </a:effectLst>
                <a:latin typeface="Centaur" panose="02030504050205020304" pitchFamily="18" charset="0"/>
              </a:rPr>
              <a:t>Use </a:t>
            </a:r>
            <a:r>
              <a:rPr lang="en-GB" sz="1600" b="1" dirty="0">
                <a:effectLst>
                  <a:outerShdw blurRad="38100" dist="38100" dir="2700000" algn="tl">
                    <a:srgbClr val="000000">
                      <a:alpha val="43137"/>
                    </a:srgbClr>
                  </a:outerShdw>
                </a:effectLst>
                <a:latin typeface="Centaur" panose="02030504050205020304" pitchFamily="18" charset="0"/>
              </a:rPr>
              <a:t>case diagram considers scenario as an atomic entity and merely explains its </a:t>
            </a:r>
            <a:r>
              <a:rPr lang="en-GB" sz="1600" b="1" dirty="0" smtClean="0">
                <a:effectLst>
                  <a:outerShdw blurRad="38100" dist="38100" dir="2700000" algn="tl">
                    <a:srgbClr val="000000">
                      <a:alpha val="43137"/>
                    </a:srgbClr>
                  </a:outerShdw>
                </a:effectLst>
                <a:latin typeface="Centaur" panose="02030504050205020304" pitchFamily="18" charset="0"/>
              </a:rPr>
              <a:t>relationships to </a:t>
            </a:r>
            <a:r>
              <a:rPr lang="en-GB" sz="1600" b="1" dirty="0">
                <a:effectLst>
                  <a:outerShdw blurRad="38100" dist="38100" dir="2700000" algn="tl">
                    <a:srgbClr val="000000">
                      <a:alpha val="43137"/>
                    </a:srgbClr>
                  </a:outerShdw>
                </a:effectLst>
                <a:latin typeface="Centaur" panose="02030504050205020304" pitchFamily="18" charset="0"/>
              </a:rPr>
              <a:t>the system and the </a:t>
            </a:r>
            <a:r>
              <a:rPr lang="en-GB" sz="1600" b="1" dirty="0" smtClean="0">
                <a:effectLst>
                  <a:outerShdw blurRad="38100" dist="38100" dir="2700000" algn="tl">
                    <a:srgbClr val="000000">
                      <a:alpha val="43137"/>
                    </a:srgbClr>
                  </a:outerShdw>
                </a:effectLst>
                <a:latin typeface="Centaur" panose="02030504050205020304" pitchFamily="18" charset="0"/>
              </a:rPr>
              <a:t>user.</a:t>
            </a:r>
          </a:p>
          <a:p>
            <a:pPr marL="285750" indent="-285750">
              <a:buFont typeface="Arial" panose="020B0604020202020204" pitchFamily="34" charset="0"/>
              <a:buChar char="•"/>
            </a:pPr>
            <a:r>
              <a:rPr lang="en-GB" sz="1600" b="1" dirty="0" smtClean="0">
                <a:effectLst>
                  <a:outerShdw blurRad="38100" dist="38100" dir="2700000" algn="tl">
                    <a:srgbClr val="000000">
                      <a:alpha val="43137"/>
                    </a:srgbClr>
                  </a:outerShdw>
                </a:effectLst>
                <a:latin typeface="Centaur" panose="02030504050205020304" pitchFamily="18" charset="0"/>
              </a:rPr>
              <a:t>Realization </a:t>
            </a:r>
            <a:r>
              <a:rPr lang="en-GB" sz="1600" b="1" dirty="0">
                <a:effectLst>
                  <a:outerShdw blurRad="38100" dist="38100" dir="2700000" algn="tl">
                    <a:srgbClr val="000000">
                      <a:alpha val="43137"/>
                    </a:srgbClr>
                  </a:outerShdw>
                </a:effectLst>
                <a:latin typeface="Centaur" panose="02030504050205020304" pitchFamily="18" charset="0"/>
              </a:rPr>
              <a:t>of use cases is outside this model element</a:t>
            </a:r>
            <a:endParaRPr lang="en-IN" sz="1600" b="1" dirty="0">
              <a:effectLst>
                <a:outerShdw blurRad="38100" dist="38100" dir="2700000" algn="tl">
                  <a:srgbClr val="000000">
                    <a:alpha val="43137"/>
                  </a:srgbClr>
                </a:outerShdw>
              </a:effectLst>
              <a:latin typeface="Centaur" panose="020305040502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48856" y="106326"/>
            <a:ext cx="3625702" cy="584775"/>
          </a:xfrm>
          <a:prstGeom prst="rect">
            <a:avLst/>
          </a:prstGeom>
          <a:noFill/>
        </p:spPr>
        <p:txBody>
          <a:bodyPr wrap="square" rtlCol="0">
            <a:spAutoFit/>
          </a:bodyPr>
          <a:lstStyle/>
          <a:p>
            <a:r>
              <a:rPr lang="en-GB" sz="3200" b="1" u="sng" dirty="0" smtClean="0">
                <a:effectLst>
                  <a:outerShdw blurRad="38100" dist="38100" dir="2700000" algn="tl">
                    <a:srgbClr val="000000">
                      <a:alpha val="43137"/>
                    </a:srgbClr>
                  </a:outerShdw>
                </a:effectLst>
                <a:latin typeface="Algerian" panose="04020705040A02060702" pitchFamily="82" charset="0"/>
              </a:rPr>
              <a:t>Class Diagram</a:t>
            </a:r>
            <a:endParaRPr lang="en-IN" sz="3200" b="1" u="sng" dirty="0">
              <a:effectLst>
                <a:outerShdw blurRad="38100" dist="38100" dir="2700000" algn="tl">
                  <a:srgbClr val="000000">
                    <a:alpha val="43137"/>
                  </a:srgbClr>
                </a:outerShdw>
              </a:effectLst>
              <a:latin typeface="Algerian" panose="04020705040A02060702"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490" y="0"/>
            <a:ext cx="4135019" cy="5143500"/>
          </a:xfrm>
          <a:prstGeom prst="rect">
            <a:avLst/>
          </a:prstGeom>
        </p:spPr>
      </p:pic>
      <p:sp>
        <p:nvSpPr>
          <p:cNvPr id="4" name="TextBox 3"/>
          <p:cNvSpPr txBox="1"/>
          <p:nvPr/>
        </p:nvSpPr>
        <p:spPr>
          <a:xfrm>
            <a:off x="148856" y="4150243"/>
            <a:ext cx="4167962" cy="584775"/>
          </a:xfrm>
          <a:prstGeom prst="rect">
            <a:avLst/>
          </a:prstGeom>
          <a:noFill/>
        </p:spPr>
        <p:txBody>
          <a:bodyPr wrap="square" rtlCol="0">
            <a:spAutoFit/>
          </a:bodyPr>
          <a:lstStyle/>
          <a:p>
            <a:r>
              <a:rPr lang="en-GB" sz="1600" b="1" dirty="0">
                <a:effectLst>
                  <a:outerShdw blurRad="38100" dist="38100" dir="2700000" algn="tl">
                    <a:srgbClr val="000000">
                      <a:alpha val="43137"/>
                    </a:srgbClr>
                  </a:outerShdw>
                </a:effectLst>
                <a:latin typeface="Centaur" panose="02030504050205020304" pitchFamily="18" charset="0"/>
              </a:rPr>
              <a:t>A class diagram shows the existence of classes and their relationships in the logical view of a system</a:t>
            </a:r>
            <a:endParaRPr lang="en-IN" sz="1600" b="1" dirty="0">
              <a:effectLst>
                <a:outerShdw blurRad="38100" dist="38100" dir="2700000" algn="tl">
                  <a:srgbClr val="000000">
                    <a:alpha val="43137"/>
                  </a:srgbClr>
                </a:outerShdw>
              </a:effectLst>
              <a:latin typeface="Centaur" panose="02030504050205020304" pitchFamily="18" charset="0"/>
            </a:endParaRPr>
          </a:p>
        </p:txBody>
      </p:sp>
    </p:spTree>
    <p:extLst>
      <p:ext uri="{BB962C8B-B14F-4D97-AF65-F5344CB8AC3E}">
        <p14:creationId xmlns:p14="http://schemas.microsoft.com/office/powerpoint/2010/main" val="60547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36464210"/>
              </p:ext>
            </p:extLst>
          </p:nvPr>
        </p:nvGraphicFramePr>
        <p:xfrm>
          <a:off x="1460940" y="1145627"/>
          <a:ext cx="6102753" cy="2815420"/>
        </p:xfrm>
        <a:graphic>
          <a:graphicData uri="http://schemas.openxmlformats.org/drawingml/2006/table">
            <a:tbl>
              <a:tblPr firstRow="1" bandRow="1">
                <a:tableStyleId>{8A107856-5554-42FB-B03E-39F5DBC370BA}</a:tableStyleId>
              </a:tblPr>
              <a:tblGrid>
                <a:gridCol w="2034251">
                  <a:extLst>
                    <a:ext uri="{9D8B030D-6E8A-4147-A177-3AD203B41FA5}">
                      <a16:colId xmlns:a16="http://schemas.microsoft.com/office/drawing/2014/main" val="3649842466"/>
                    </a:ext>
                  </a:extLst>
                </a:gridCol>
                <a:gridCol w="2034251">
                  <a:extLst>
                    <a:ext uri="{9D8B030D-6E8A-4147-A177-3AD203B41FA5}">
                      <a16:colId xmlns:a16="http://schemas.microsoft.com/office/drawing/2014/main" val="233120507"/>
                    </a:ext>
                  </a:extLst>
                </a:gridCol>
                <a:gridCol w="2034251">
                  <a:extLst>
                    <a:ext uri="{9D8B030D-6E8A-4147-A177-3AD203B41FA5}">
                      <a16:colId xmlns:a16="http://schemas.microsoft.com/office/drawing/2014/main" val="2390850267"/>
                    </a:ext>
                  </a:extLst>
                </a:gridCol>
              </a:tblGrid>
              <a:tr h="703855">
                <a:tc>
                  <a:txBody>
                    <a:bodyPr/>
                    <a:lstStyle/>
                    <a:p>
                      <a:pPr algn="ctr"/>
                      <a:r>
                        <a:rPr lang="en-IN" sz="2000" b="0" dirty="0" smtClean="0">
                          <a:latin typeface="Algerian" panose="04020705040A02060702" pitchFamily="82" charset="0"/>
                        </a:rPr>
                        <a:t>119CS0100</a:t>
                      </a:r>
                      <a:endParaRPr lang="en-IN" sz="2000" b="0" dirty="0">
                        <a:solidFill>
                          <a:schemeClr val="bg1"/>
                        </a:solidFill>
                        <a:latin typeface="Algerian" panose="04020705040A02060702" pitchFamily="82" charset="0"/>
                      </a:endParaRPr>
                    </a:p>
                  </a:txBody>
                  <a:tcPr anchor="ctr"/>
                </a:tc>
                <a:tc>
                  <a:txBody>
                    <a:bodyPr/>
                    <a:lstStyle/>
                    <a:p>
                      <a:pPr algn="ctr"/>
                      <a:r>
                        <a:rPr lang="en-IN" sz="1800" b="0" dirty="0" smtClean="0">
                          <a:latin typeface="Algerian" panose="04020705040A02060702" pitchFamily="82" charset="0"/>
                        </a:rPr>
                        <a:t>POKALA KUSAL</a:t>
                      </a:r>
                      <a:endParaRPr lang="en-IN" sz="1800" b="0" dirty="0">
                        <a:solidFill>
                          <a:schemeClr val="bg1"/>
                        </a:solidFill>
                        <a:latin typeface="Algerian" panose="04020705040A02060702" pitchFamily="82" charset="0"/>
                      </a:endParaRPr>
                    </a:p>
                  </a:txBody>
                  <a:tcPr anchor="ctr"/>
                </a:tc>
                <a:tc rowSpan="4">
                  <a:txBody>
                    <a:bodyPr/>
                    <a:lstStyle/>
                    <a:p>
                      <a:pPr algn="ctr"/>
                      <a:r>
                        <a:rPr lang="en-IN" sz="3200" dirty="0" smtClean="0">
                          <a:latin typeface="Algerian" panose="04020705040A02060702" pitchFamily="82" charset="0"/>
                        </a:rPr>
                        <a:t>GROUP 4</a:t>
                      </a:r>
                      <a:endParaRPr lang="en-IN" sz="3200" dirty="0">
                        <a:solidFill>
                          <a:schemeClr val="bg1"/>
                        </a:solidFill>
                        <a:latin typeface="Algerian" panose="04020705040A02060702" pitchFamily="82" charset="0"/>
                      </a:endParaRPr>
                    </a:p>
                  </a:txBody>
                  <a:tcPr anchor="ctr"/>
                </a:tc>
                <a:extLst>
                  <a:ext uri="{0D108BD9-81ED-4DB2-BD59-A6C34878D82A}">
                    <a16:rowId xmlns:a16="http://schemas.microsoft.com/office/drawing/2014/main" val="2275948400"/>
                  </a:ext>
                </a:extLst>
              </a:tr>
              <a:tr h="703855">
                <a:tc>
                  <a:txBody>
                    <a:bodyPr/>
                    <a:lstStyle/>
                    <a:p>
                      <a:pPr algn="ctr"/>
                      <a:r>
                        <a:rPr lang="en-IN" sz="2000" dirty="0" smtClean="0">
                          <a:latin typeface="Algerian" panose="04020705040A02060702" pitchFamily="82" charset="0"/>
                        </a:rPr>
                        <a:t>119CS0101</a:t>
                      </a:r>
                      <a:endParaRPr lang="en-IN" sz="2000" dirty="0">
                        <a:solidFill>
                          <a:schemeClr val="bg1"/>
                        </a:solidFill>
                        <a:latin typeface="Algerian" panose="04020705040A02060702" pitchFamily="82" charset="0"/>
                      </a:endParaRPr>
                    </a:p>
                  </a:txBody>
                  <a:tcPr anchor="ctr"/>
                </a:tc>
                <a:tc>
                  <a:txBody>
                    <a:bodyPr/>
                    <a:lstStyle/>
                    <a:p>
                      <a:pPr algn="ctr"/>
                      <a:r>
                        <a:rPr lang="en-IN" sz="1800" dirty="0" smtClean="0">
                          <a:latin typeface="Algerian" panose="04020705040A02060702" pitchFamily="82" charset="0"/>
                        </a:rPr>
                        <a:t>PRIYANSHU KUMAR</a:t>
                      </a:r>
                      <a:endParaRPr lang="en-IN" sz="1800" dirty="0">
                        <a:latin typeface="Algerian" panose="04020705040A02060702" pitchFamily="82" charset="0"/>
                      </a:endParaRPr>
                    </a:p>
                  </a:txBody>
                  <a:tcPr anchor="ctr"/>
                </a:tc>
                <a:tc vMerge="1">
                  <a:txBody>
                    <a:bodyPr/>
                    <a:lstStyle/>
                    <a:p>
                      <a:endParaRPr lang="en-IN" dirty="0"/>
                    </a:p>
                  </a:txBody>
                  <a:tcPr/>
                </a:tc>
                <a:extLst>
                  <a:ext uri="{0D108BD9-81ED-4DB2-BD59-A6C34878D82A}">
                    <a16:rowId xmlns:a16="http://schemas.microsoft.com/office/drawing/2014/main" val="1876681753"/>
                  </a:ext>
                </a:extLst>
              </a:tr>
              <a:tr h="703855">
                <a:tc>
                  <a:txBody>
                    <a:bodyPr/>
                    <a:lstStyle/>
                    <a:p>
                      <a:pPr algn="ctr"/>
                      <a:r>
                        <a:rPr lang="en-IN" sz="2000" dirty="0" smtClean="0">
                          <a:latin typeface="Algerian" panose="04020705040A02060702" pitchFamily="82" charset="0"/>
                        </a:rPr>
                        <a:t>119CS0102</a:t>
                      </a:r>
                      <a:endParaRPr lang="en-IN" sz="2000" dirty="0">
                        <a:latin typeface="Algerian" panose="04020705040A02060702" pitchFamily="82" charset="0"/>
                      </a:endParaRPr>
                    </a:p>
                  </a:txBody>
                  <a:tcPr anchor="ctr"/>
                </a:tc>
                <a:tc>
                  <a:txBody>
                    <a:bodyPr/>
                    <a:lstStyle/>
                    <a:p>
                      <a:pPr algn="ctr"/>
                      <a:r>
                        <a:rPr lang="en-IN" sz="1800" dirty="0" smtClean="0">
                          <a:latin typeface="Algerian" panose="04020705040A02060702" pitchFamily="82" charset="0"/>
                        </a:rPr>
                        <a:t>SUSHREE SATARUPA</a:t>
                      </a:r>
                      <a:endParaRPr lang="en-IN" sz="1800" dirty="0">
                        <a:latin typeface="Algerian" panose="04020705040A02060702" pitchFamily="82" charset="0"/>
                      </a:endParaRPr>
                    </a:p>
                  </a:txBody>
                  <a:tcPr anchor="ctr"/>
                </a:tc>
                <a:tc vMerge="1">
                  <a:txBody>
                    <a:bodyPr/>
                    <a:lstStyle/>
                    <a:p>
                      <a:endParaRPr lang="en-IN" dirty="0"/>
                    </a:p>
                  </a:txBody>
                  <a:tcPr/>
                </a:tc>
                <a:extLst>
                  <a:ext uri="{0D108BD9-81ED-4DB2-BD59-A6C34878D82A}">
                    <a16:rowId xmlns:a16="http://schemas.microsoft.com/office/drawing/2014/main" val="3565273415"/>
                  </a:ext>
                </a:extLst>
              </a:tr>
              <a:tr h="703855">
                <a:tc>
                  <a:txBody>
                    <a:bodyPr/>
                    <a:lstStyle/>
                    <a:p>
                      <a:pPr algn="ctr"/>
                      <a:r>
                        <a:rPr lang="en-IN" sz="2000" dirty="0" smtClean="0">
                          <a:latin typeface="Algerian" panose="04020705040A02060702" pitchFamily="82" charset="0"/>
                        </a:rPr>
                        <a:t>119CS0103</a:t>
                      </a:r>
                      <a:endParaRPr lang="en-IN" sz="2000" dirty="0">
                        <a:latin typeface="Algerian" panose="04020705040A02060702" pitchFamily="82" charset="0"/>
                      </a:endParaRPr>
                    </a:p>
                  </a:txBody>
                  <a:tcPr anchor="ctr"/>
                </a:tc>
                <a:tc>
                  <a:txBody>
                    <a:bodyPr/>
                    <a:lstStyle/>
                    <a:p>
                      <a:pPr algn="ctr"/>
                      <a:r>
                        <a:rPr lang="en-IN" sz="1800" dirty="0" smtClean="0">
                          <a:latin typeface="Algerian" panose="04020705040A02060702" pitchFamily="82" charset="0"/>
                        </a:rPr>
                        <a:t>NITIN AGARWAL</a:t>
                      </a:r>
                      <a:endParaRPr lang="en-IN" sz="1800" dirty="0">
                        <a:latin typeface="Algerian" panose="04020705040A02060702" pitchFamily="82" charset="0"/>
                      </a:endParaRPr>
                    </a:p>
                  </a:txBody>
                  <a:tcPr anchor="ctr"/>
                </a:tc>
                <a:tc vMerge="1">
                  <a:txBody>
                    <a:bodyPr/>
                    <a:lstStyle/>
                    <a:p>
                      <a:endParaRPr lang="en-IN" dirty="0"/>
                    </a:p>
                  </a:txBody>
                  <a:tcPr/>
                </a:tc>
                <a:extLst>
                  <a:ext uri="{0D108BD9-81ED-4DB2-BD59-A6C34878D82A}">
                    <a16:rowId xmlns:a16="http://schemas.microsoft.com/office/drawing/2014/main" val="4142964299"/>
                  </a:ext>
                </a:extLst>
              </a:tr>
            </a:tbl>
          </a:graphicData>
        </a:graphic>
      </p:graphicFrame>
    </p:spTree>
    <p:extLst>
      <p:ext uri="{BB962C8B-B14F-4D97-AF65-F5344CB8AC3E}">
        <p14:creationId xmlns:p14="http://schemas.microsoft.com/office/powerpoint/2010/main" val="95459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111" y="1308405"/>
            <a:ext cx="8421720" cy="2615009"/>
          </a:xfrm>
          <a:prstGeom prst="rect">
            <a:avLst/>
          </a:prstGeom>
        </p:spPr>
      </p:pic>
      <p:sp>
        <p:nvSpPr>
          <p:cNvPr id="3" name="TextBox 2"/>
          <p:cNvSpPr txBox="1"/>
          <p:nvPr/>
        </p:nvSpPr>
        <p:spPr>
          <a:xfrm>
            <a:off x="1637415" y="297712"/>
            <a:ext cx="6719776" cy="584775"/>
          </a:xfrm>
          <a:prstGeom prst="rect">
            <a:avLst/>
          </a:prstGeom>
          <a:noFill/>
        </p:spPr>
        <p:txBody>
          <a:bodyPr wrap="square" rtlCol="0">
            <a:spAutoFit/>
          </a:bodyPr>
          <a:lstStyle/>
          <a:p>
            <a:r>
              <a:rPr lang="en-GB" sz="3200" b="1" u="sng" dirty="0" smtClean="0">
                <a:effectLst>
                  <a:outerShdw blurRad="38100" dist="38100" dir="2700000" algn="tl">
                    <a:srgbClr val="000000">
                      <a:alpha val="43137"/>
                    </a:srgbClr>
                  </a:outerShdw>
                </a:effectLst>
                <a:latin typeface="Algerian" panose="04020705040A02060702" pitchFamily="82" charset="0"/>
              </a:rPr>
              <a:t>Lawyer’s Sequence Diagram </a:t>
            </a:r>
            <a:endParaRPr lang="en-IN" sz="32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816950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1293" y="1216799"/>
            <a:ext cx="7978683" cy="2951164"/>
          </a:xfrm>
          <a:prstGeom prst="rect">
            <a:avLst/>
          </a:prstGeom>
        </p:spPr>
      </p:pic>
      <p:sp>
        <p:nvSpPr>
          <p:cNvPr id="3" name="TextBox 2"/>
          <p:cNvSpPr txBox="1"/>
          <p:nvPr/>
        </p:nvSpPr>
        <p:spPr>
          <a:xfrm>
            <a:off x="1711842" y="0"/>
            <a:ext cx="6719776" cy="584775"/>
          </a:xfrm>
          <a:prstGeom prst="rect">
            <a:avLst/>
          </a:prstGeom>
          <a:noFill/>
        </p:spPr>
        <p:txBody>
          <a:bodyPr wrap="square" rtlCol="0">
            <a:spAutoFit/>
          </a:bodyPr>
          <a:lstStyle/>
          <a:p>
            <a:r>
              <a:rPr lang="en-GB" sz="3200" b="1" u="sng" dirty="0" smtClean="0">
                <a:effectLst>
                  <a:outerShdw blurRad="38100" dist="38100" dir="2700000" algn="tl">
                    <a:srgbClr val="000000">
                      <a:alpha val="43137"/>
                    </a:srgbClr>
                  </a:outerShdw>
                </a:effectLst>
                <a:latin typeface="Algerian" panose="04020705040A02060702" pitchFamily="82" charset="0"/>
              </a:rPr>
              <a:t>Judge’s Sequence Diagram </a:t>
            </a:r>
            <a:endParaRPr lang="en-IN" sz="32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753562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98381" y="138224"/>
            <a:ext cx="5943599" cy="4922357"/>
          </a:xfrm>
          <a:prstGeom prst="rect">
            <a:avLst/>
          </a:prstGeom>
        </p:spPr>
      </p:pic>
      <p:sp>
        <p:nvSpPr>
          <p:cNvPr id="3" name="TextBox 2"/>
          <p:cNvSpPr txBox="1"/>
          <p:nvPr/>
        </p:nvSpPr>
        <p:spPr>
          <a:xfrm>
            <a:off x="0" y="0"/>
            <a:ext cx="2721935" cy="1569660"/>
          </a:xfrm>
          <a:prstGeom prst="rect">
            <a:avLst/>
          </a:prstGeom>
          <a:noFill/>
        </p:spPr>
        <p:txBody>
          <a:bodyPr wrap="square" rtlCol="0">
            <a:spAutoFit/>
          </a:bodyPr>
          <a:lstStyle/>
          <a:p>
            <a:pPr algn="ctr"/>
            <a:r>
              <a:rPr lang="en-GB" sz="3200" b="1" u="sng" dirty="0" smtClean="0">
                <a:effectLst>
                  <a:outerShdw blurRad="38100" dist="38100" dir="2700000" algn="tl">
                    <a:srgbClr val="000000">
                      <a:alpha val="43137"/>
                    </a:srgbClr>
                  </a:outerShdw>
                </a:effectLst>
                <a:latin typeface="Algerian" panose="04020705040A02060702" pitchFamily="82" charset="0"/>
              </a:rPr>
              <a:t>registrar’s Sequence Diagram </a:t>
            </a:r>
            <a:endParaRPr lang="en-IN" sz="32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64791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4881" y="1616149"/>
            <a:ext cx="8308811" cy="3317357"/>
          </a:xfrm>
          <a:prstGeom prst="rect">
            <a:avLst/>
          </a:prstGeom>
        </p:spPr>
      </p:pic>
      <p:sp>
        <p:nvSpPr>
          <p:cNvPr id="3" name="TextBox 2"/>
          <p:cNvSpPr txBox="1"/>
          <p:nvPr/>
        </p:nvSpPr>
        <p:spPr>
          <a:xfrm>
            <a:off x="1520456" y="382772"/>
            <a:ext cx="6719776" cy="646331"/>
          </a:xfrm>
          <a:prstGeom prst="rect">
            <a:avLst/>
          </a:prstGeom>
          <a:noFill/>
        </p:spPr>
        <p:txBody>
          <a:bodyPr wrap="square" rtlCol="0">
            <a:spAutoFit/>
          </a:bodyPr>
          <a:lstStyle/>
          <a:p>
            <a:pPr lvl="0" algn="ctr"/>
            <a:r>
              <a:rPr lang="en-US" sz="3600" b="1" u="sng" dirty="0">
                <a:effectLst>
                  <a:outerShdw blurRad="38100" dist="38100" dir="2700000" algn="tl">
                    <a:srgbClr val="000000">
                      <a:alpha val="43137"/>
                    </a:srgbClr>
                  </a:outerShdw>
                </a:effectLst>
                <a:latin typeface="Algerian" panose="04020705040A02060702" pitchFamily="82" charset="0"/>
              </a:rPr>
              <a:t>State chart diagram</a:t>
            </a:r>
            <a:endParaRPr lang="en-IN" sz="36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13809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6"/>
          <p:cNvSpPr/>
          <p:nvPr/>
        </p:nvSpPr>
        <p:spPr>
          <a:xfrm>
            <a:off x="1433850" y="155572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4408017" y="2114315"/>
            <a:ext cx="4012969" cy="629119"/>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 sz="3200" dirty="0" smtClean="0">
                <a:latin typeface="Comic Sans MS" panose="030F0702030302020204" pitchFamily="66" charset="0"/>
              </a:rPr>
              <a:t>6.DFD</a:t>
            </a:r>
            <a:r>
              <a:rPr lang="en" sz="3200" dirty="0" smtClean="0">
                <a:latin typeface="Comic Sans MS" panose="030F0702030302020204" pitchFamily="66" charset="0"/>
              </a:rPr>
              <a:t> </a:t>
            </a:r>
            <a:r>
              <a:rPr lang="en" sz="3200" dirty="0" smtClean="0">
                <a:latin typeface="Comic Sans MS" panose="030F0702030302020204" pitchFamily="66" charset="0"/>
              </a:rPr>
              <a:t>Diagrams</a:t>
            </a:r>
            <a:endParaRPr sz="3200" dirty="0">
              <a:latin typeface="Comic Sans MS" panose="030F0702030302020204" pitchFamily="66" charset="0"/>
            </a:endParaRPr>
          </a:p>
        </p:txBody>
      </p:sp>
      <p:cxnSp>
        <p:nvCxnSpPr>
          <p:cNvPr id="223" name="Google Shape;223;p36"/>
          <p:cNvCxnSpPr/>
          <p:nvPr/>
        </p:nvCxnSpPr>
        <p:spPr>
          <a:xfrm>
            <a:off x="5141666" y="2743434"/>
            <a:ext cx="2088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9555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060498" y="147114"/>
            <a:ext cx="6649557" cy="4144333"/>
          </a:xfrm>
          <a:prstGeom prst="rect">
            <a:avLst/>
          </a:prstGeom>
        </p:spPr>
      </p:pic>
      <p:sp>
        <p:nvSpPr>
          <p:cNvPr id="5" name="TextBox 4"/>
          <p:cNvSpPr txBox="1"/>
          <p:nvPr/>
        </p:nvSpPr>
        <p:spPr>
          <a:xfrm>
            <a:off x="2161622" y="4540828"/>
            <a:ext cx="4447309" cy="2539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50" b="1" dirty="0">
                <a:solidFill>
                  <a:schemeClr val="tx1"/>
                </a:solidFill>
                <a:latin typeface="Algerian" panose="04020705040A02060702" pitchFamily="82" charset="0"/>
              </a:rPr>
              <a:t>DFD Level 0</a:t>
            </a:r>
            <a:endParaRPr lang="en-IN" sz="105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3499607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171183" y="135082"/>
            <a:ext cx="6684345" cy="4197927"/>
          </a:xfrm>
          <a:prstGeom prst="rect">
            <a:avLst/>
          </a:prstGeom>
        </p:spPr>
      </p:pic>
      <p:sp>
        <p:nvSpPr>
          <p:cNvPr id="5" name="TextBox 4"/>
          <p:cNvSpPr txBox="1"/>
          <p:nvPr/>
        </p:nvSpPr>
        <p:spPr>
          <a:xfrm>
            <a:off x="2289701" y="4520046"/>
            <a:ext cx="4447309" cy="2539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50" b="1" dirty="0">
                <a:solidFill>
                  <a:schemeClr val="tx1"/>
                </a:solidFill>
                <a:latin typeface="Algerian" panose="04020705040A02060702" pitchFamily="82" charset="0"/>
              </a:rPr>
              <a:t>DFD Level 1</a:t>
            </a:r>
            <a:endParaRPr lang="en-IN" sz="105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139725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976744" y="109125"/>
            <a:ext cx="6858001" cy="4473266"/>
          </a:xfrm>
          <a:prstGeom prst="rect">
            <a:avLst/>
          </a:prstGeom>
        </p:spPr>
      </p:pic>
      <p:sp>
        <p:nvSpPr>
          <p:cNvPr id="5" name="TextBox 4"/>
          <p:cNvSpPr txBox="1"/>
          <p:nvPr/>
        </p:nvSpPr>
        <p:spPr>
          <a:xfrm>
            <a:off x="2182091" y="4727864"/>
            <a:ext cx="4447309" cy="2539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50" b="1" dirty="0">
                <a:solidFill>
                  <a:schemeClr val="tx1"/>
                </a:solidFill>
                <a:latin typeface="Algerian" panose="04020705040A02060702" pitchFamily="82" charset="0"/>
              </a:rPr>
              <a:t>DFD Level 2</a:t>
            </a:r>
            <a:endParaRPr lang="en-IN" sz="105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34098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6"/>
          <p:cNvSpPr/>
          <p:nvPr/>
        </p:nvSpPr>
        <p:spPr>
          <a:xfrm>
            <a:off x="1433850" y="155572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4408017" y="2114315"/>
            <a:ext cx="4012969" cy="629119"/>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 sz="3200" dirty="0" smtClean="0">
                <a:latin typeface="Comic Sans MS" panose="030F0702030302020204" pitchFamily="66" charset="0"/>
              </a:rPr>
              <a:t>7.State Chart Diagram</a:t>
            </a:r>
            <a:endParaRPr sz="3200" dirty="0">
              <a:latin typeface="Comic Sans MS" panose="030F0702030302020204" pitchFamily="66" charset="0"/>
            </a:endParaRPr>
          </a:p>
        </p:txBody>
      </p:sp>
      <p:cxnSp>
        <p:nvCxnSpPr>
          <p:cNvPr id="223" name="Google Shape;223;p36"/>
          <p:cNvCxnSpPr/>
          <p:nvPr/>
        </p:nvCxnSpPr>
        <p:spPr>
          <a:xfrm>
            <a:off x="5301155" y="2987983"/>
            <a:ext cx="2088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7115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67589" y="218209"/>
            <a:ext cx="8250382" cy="4242122"/>
          </a:xfrm>
          <a:prstGeom prst="rect">
            <a:avLst/>
          </a:prstGeom>
        </p:spPr>
      </p:pic>
      <p:sp>
        <p:nvSpPr>
          <p:cNvPr id="5" name="TextBox 4"/>
          <p:cNvSpPr txBox="1"/>
          <p:nvPr/>
        </p:nvSpPr>
        <p:spPr>
          <a:xfrm>
            <a:off x="2369126" y="4686301"/>
            <a:ext cx="4447309" cy="2539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50" b="1" dirty="0">
                <a:solidFill>
                  <a:schemeClr val="tx1"/>
                </a:solidFill>
                <a:latin typeface="Algerian" panose="04020705040A02060702" pitchFamily="82" charset="0"/>
              </a:rPr>
              <a:t>Structure chart</a:t>
            </a:r>
            <a:endParaRPr lang="en-IN" sz="105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264728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03" name="Google Shape;203;p35"/>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Problem Statement</a:t>
            </a:r>
            <a:endParaRPr dirty="0"/>
          </a:p>
        </p:txBody>
      </p:sp>
      <p:sp>
        <p:nvSpPr>
          <p:cNvPr id="204" name="Google Shape;204;p35"/>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latin typeface="Centaur" panose="02030504050205020304" pitchFamily="18" charset="0"/>
              </a:rPr>
              <a:t>Description of the given problem</a:t>
            </a:r>
            <a:endParaRPr dirty="0">
              <a:latin typeface="Centaur" panose="02030504050205020304" pitchFamily="18" charset="0"/>
            </a:endParaRPr>
          </a:p>
        </p:txBody>
      </p:sp>
      <p:sp>
        <p:nvSpPr>
          <p:cNvPr id="205" name="Google Shape;205;p35"/>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Scope</a:t>
            </a:r>
            <a:endParaRPr dirty="0"/>
          </a:p>
        </p:txBody>
      </p:sp>
      <p:sp>
        <p:nvSpPr>
          <p:cNvPr id="206" name="Google Shape;206;p35"/>
          <p:cNvSpPr txBox="1">
            <a:spLocks noGrp="1"/>
          </p:cNvSpPr>
          <p:nvPr>
            <p:ph type="subTitle" idx="4"/>
          </p:nvPr>
        </p:nvSpPr>
        <p:spPr>
          <a:xfrm>
            <a:off x="4986338" y="2053600"/>
            <a:ext cx="3363408"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Centaur" panose="02030504050205020304" pitchFamily="18" charset="0"/>
              </a:rPr>
              <a:t>Here you could describe the topic of the section</a:t>
            </a:r>
            <a:endParaRPr dirty="0">
              <a:latin typeface="Centaur" panose="02030504050205020304" pitchFamily="18" charset="0"/>
            </a:endParaRPr>
          </a:p>
        </p:txBody>
      </p:sp>
      <p:sp>
        <p:nvSpPr>
          <p:cNvPr id="207" name="Google Shape;207;p35"/>
          <p:cNvSpPr txBox="1">
            <a:spLocks noGrp="1"/>
          </p:cNvSpPr>
          <p:nvPr>
            <p:ph type="subTitle" idx="5"/>
          </p:nvPr>
        </p:nvSpPr>
        <p:spPr>
          <a:xfrm>
            <a:off x="1349074" y="3351923"/>
            <a:ext cx="3191027"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Functional Requirements</a:t>
            </a:r>
            <a:endParaRPr dirty="0"/>
          </a:p>
        </p:txBody>
      </p:sp>
      <p:sp>
        <p:nvSpPr>
          <p:cNvPr id="208" name="Google Shape;208;p35"/>
          <p:cNvSpPr txBox="1">
            <a:spLocks noGrp="1"/>
          </p:cNvSpPr>
          <p:nvPr>
            <p:ph type="subTitle" idx="6"/>
          </p:nvPr>
        </p:nvSpPr>
        <p:spPr>
          <a:xfrm>
            <a:off x="1347275" y="4036174"/>
            <a:ext cx="3072300" cy="375000"/>
          </a:xfrm>
          <a:prstGeom prst="rect">
            <a:avLst/>
          </a:prstGeom>
        </p:spPr>
        <p:txBody>
          <a:bodyPr spcFirstLastPara="1" wrap="square" lIns="91425" tIns="91425" rIns="91425" bIns="91425" anchor="ctr" anchorCtr="0">
            <a:noAutofit/>
          </a:bodyPr>
          <a:lstStyle/>
          <a:p>
            <a:pPr marL="0" lvl="0" indent="0"/>
            <a:r>
              <a:rPr lang="en-GB" dirty="0" smtClean="0">
                <a:latin typeface="Centaur" panose="02030504050205020304" pitchFamily="18" charset="0"/>
              </a:rPr>
              <a:t>Specifies </a:t>
            </a:r>
            <a:r>
              <a:rPr lang="en-GB" dirty="0">
                <a:latin typeface="Centaur" panose="02030504050205020304" pitchFamily="18" charset="0"/>
              </a:rPr>
              <a:t>all the functionality that the system should support</a:t>
            </a:r>
            <a:endParaRPr lang="en-GB" dirty="0">
              <a:latin typeface="Centaur" panose="02030504050205020304" pitchFamily="18" charset="0"/>
            </a:endParaRPr>
          </a:p>
        </p:txBody>
      </p:sp>
      <p:sp>
        <p:nvSpPr>
          <p:cNvPr id="209" name="Google Shape;209;p35"/>
          <p:cNvSpPr txBox="1">
            <a:spLocks noGrp="1"/>
          </p:cNvSpPr>
          <p:nvPr>
            <p:ph type="subTitle" idx="7"/>
          </p:nvPr>
        </p:nvSpPr>
        <p:spPr>
          <a:xfrm>
            <a:off x="5203349" y="3351923"/>
            <a:ext cx="3494083" cy="310800"/>
          </a:xfrm>
          <a:prstGeom prst="rect">
            <a:avLst/>
          </a:prstGeom>
        </p:spPr>
        <p:txBody>
          <a:bodyPr spcFirstLastPara="1" wrap="square" lIns="91425" tIns="91425" rIns="91425" bIns="91425" anchor="ctr" anchorCtr="0">
            <a:noAutofit/>
          </a:bodyPr>
          <a:lstStyle/>
          <a:p>
            <a:pPr marL="0" lvl="0" indent="0"/>
            <a:r>
              <a:rPr lang="en-IN" dirty="0" smtClean="0"/>
              <a:t>Non-Functional </a:t>
            </a:r>
            <a:r>
              <a:rPr lang="en-IN" dirty="0"/>
              <a:t>Requirements</a:t>
            </a:r>
            <a:endParaRPr lang="en-IN" dirty="0"/>
          </a:p>
        </p:txBody>
      </p:sp>
      <p:sp>
        <p:nvSpPr>
          <p:cNvPr id="210" name="Google Shape;210;p35"/>
          <p:cNvSpPr txBox="1">
            <a:spLocks noGrp="1"/>
          </p:cNvSpPr>
          <p:nvPr>
            <p:ph type="subTitle" idx="8"/>
          </p:nvPr>
        </p:nvSpPr>
        <p:spPr>
          <a:xfrm>
            <a:off x="5203350" y="4036174"/>
            <a:ext cx="30723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Here you could describe the topic of the section</a:t>
            </a:r>
            <a:endParaRPr dirty="0"/>
          </a:p>
        </p:txBody>
      </p:sp>
      <p:sp>
        <p:nvSpPr>
          <p:cNvPr id="211" name="Google Shape;211;p35"/>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2" name="Google Shape;212;p35"/>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3" name="Google Shape;213;p35"/>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14" name="Google Shape;214;p35"/>
          <p:cNvSpPr txBox="1">
            <a:spLocks noGrp="1"/>
          </p:cNvSpPr>
          <p:nvPr>
            <p:ph type="title" idx="1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15" name="Google Shape;215;p35"/>
          <p:cNvCxnSpPr/>
          <p:nvPr/>
        </p:nvCxnSpPr>
        <p:spPr>
          <a:xfrm>
            <a:off x="3790650" y="1209571"/>
            <a:ext cx="15627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6"/>
          <p:cNvSpPr/>
          <p:nvPr/>
        </p:nvSpPr>
        <p:spPr>
          <a:xfrm>
            <a:off x="1433850" y="155572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4408017" y="2114315"/>
            <a:ext cx="4012969" cy="629119"/>
          </a:xfrm>
          <a:prstGeom prst="rect">
            <a:avLst/>
          </a:prstGeom>
        </p:spPr>
        <p:txBody>
          <a:bodyPr spcFirstLastPara="1" wrap="square" lIns="114300" tIns="91425" rIns="91425" bIns="91425" anchor="ctr" anchorCtr="0">
            <a:noAutofit/>
          </a:bodyPr>
          <a:lstStyle/>
          <a:p>
            <a:pPr marL="0" lvl="0" indent="0" algn="ctr" rtl="0">
              <a:spcBef>
                <a:spcPts val="0"/>
              </a:spcBef>
              <a:spcAft>
                <a:spcPts val="0"/>
              </a:spcAft>
              <a:buNone/>
            </a:pPr>
            <a:r>
              <a:rPr lang="en" sz="3200" dirty="0" smtClean="0">
                <a:latin typeface="Comic Sans MS" panose="030F0702030302020204" pitchFamily="66" charset="0"/>
              </a:rPr>
              <a:t>8.GUI</a:t>
            </a:r>
            <a:endParaRPr sz="3200" dirty="0">
              <a:latin typeface="Comic Sans MS" panose="030F0702030302020204" pitchFamily="66" charset="0"/>
            </a:endParaRPr>
          </a:p>
        </p:txBody>
      </p:sp>
      <p:cxnSp>
        <p:nvCxnSpPr>
          <p:cNvPr id="223" name="Google Shape;223;p36"/>
          <p:cNvCxnSpPr/>
          <p:nvPr/>
        </p:nvCxnSpPr>
        <p:spPr>
          <a:xfrm>
            <a:off x="5301155" y="2987983"/>
            <a:ext cx="2088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681659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7017" y="329607"/>
            <a:ext cx="8598943" cy="4401881"/>
          </a:xfrm>
          <a:prstGeom prst="rect">
            <a:avLst/>
          </a:prstGeom>
        </p:spPr>
      </p:pic>
    </p:spTree>
    <p:extLst>
      <p:ext uri="{BB962C8B-B14F-4D97-AF65-F5344CB8AC3E}">
        <p14:creationId xmlns:p14="http://schemas.microsoft.com/office/powerpoint/2010/main" val="2052855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493986" y="248224"/>
            <a:ext cx="8438569" cy="4384101"/>
          </a:xfrm>
          <a:prstGeom prst="rect">
            <a:avLst/>
          </a:prstGeom>
          <a:blipFill>
            <a:blip r:embed="rId4"/>
            <a:stretch>
              <a:fillRect/>
            </a:stretch>
          </a:blipFill>
        </p:spPr>
      </p:pic>
    </p:spTree>
    <p:extLst>
      <p:ext uri="{BB962C8B-B14F-4D97-AF65-F5344CB8AC3E}">
        <p14:creationId xmlns:p14="http://schemas.microsoft.com/office/powerpoint/2010/main" val="393180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50629" y="567559"/>
            <a:ext cx="8402276" cy="3833539"/>
          </a:xfrm>
          <a:prstGeom prst="rect">
            <a:avLst/>
          </a:prstGeom>
        </p:spPr>
      </p:pic>
    </p:spTree>
    <p:extLst>
      <p:ext uri="{BB962C8B-B14F-4D97-AF65-F5344CB8AC3E}">
        <p14:creationId xmlns:p14="http://schemas.microsoft.com/office/powerpoint/2010/main" val="115409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273269" y="430924"/>
            <a:ext cx="8597462" cy="4201401"/>
          </a:xfrm>
          <a:prstGeom prst="rect">
            <a:avLst/>
          </a:prstGeom>
        </p:spPr>
      </p:pic>
    </p:spTree>
    <p:extLst>
      <p:ext uri="{BB962C8B-B14F-4D97-AF65-F5344CB8AC3E}">
        <p14:creationId xmlns:p14="http://schemas.microsoft.com/office/powerpoint/2010/main" val="4068564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827721" y="1244009"/>
            <a:ext cx="4965404" cy="2800767"/>
          </a:xfrm>
          <a:prstGeom prst="rect">
            <a:avLst/>
          </a:prstGeom>
          <a:noFill/>
        </p:spPr>
        <p:txBody>
          <a:bodyPr wrap="square" rtlCol="0">
            <a:spAutoFit/>
          </a:bodyPr>
          <a:lstStyle/>
          <a:p>
            <a:pPr algn="ctr"/>
            <a:r>
              <a:rPr lang="en-GB" sz="8800" dirty="0" smtClean="0">
                <a:solidFill>
                  <a:schemeClr val="accent4"/>
                </a:solidFill>
                <a:latin typeface="Algerian" panose="04020705040A02060702" pitchFamily="82" charset="0"/>
              </a:rPr>
              <a:t>Thank </a:t>
            </a:r>
          </a:p>
          <a:p>
            <a:pPr algn="ctr"/>
            <a:r>
              <a:rPr lang="en-GB" sz="8800" dirty="0" smtClean="0">
                <a:solidFill>
                  <a:schemeClr val="accent4"/>
                </a:solidFill>
                <a:latin typeface="Algerian" panose="04020705040A02060702" pitchFamily="82" charset="0"/>
              </a:rPr>
              <a:t>You</a:t>
            </a:r>
            <a:endParaRPr lang="en-IN" sz="8800" dirty="0">
              <a:solidFill>
                <a:schemeClr val="accent4"/>
              </a:solidFill>
              <a:latin typeface="Algerian" panose="04020705040A02060702" pitchFamily="82" charset="0"/>
            </a:endParaRPr>
          </a:p>
        </p:txBody>
      </p:sp>
    </p:spTree>
    <p:extLst>
      <p:ext uri="{BB962C8B-B14F-4D97-AF65-F5344CB8AC3E}">
        <p14:creationId xmlns:p14="http://schemas.microsoft.com/office/powerpoint/2010/main" val="187348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03" name="Google Shape;203;p35"/>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UML Diagrams</a:t>
            </a:r>
            <a:endParaRPr dirty="0"/>
          </a:p>
        </p:txBody>
      </p:sp>
      <p:sp>
        <p:nvSpPr>
          <p:cNvPr id="204" name="Google Shape;204;p35"/>
          <p:cNvSpPr txBox="1">
            <a:spLocks noGrp="1"/>
          </p:cNvSpPr>
          <p:nvPr>
            <p:ph type="subTitle" idx="2"/>
          </p:nvPr>
        </p:nvSpPr>
        <p:spPr>
          <a:xfrm>
            <a:off x="1025137" y="2033773"/>
            <a:ext cx="3370113" cy="830596"/>
          </a:xfrm>
          <a:prstGeom prst="rect">
            <a:avLst/>
          </a:prstGeom>
        </p:spPr>
        <p:txBody>
          <a:bodyPr spcFirstLastPara="1" wrap="square" lIns="91425" tIns="91425" rIns="91425" bIns="91425" anchor="ctr" anchorCtr="0">
            <a:noAutofit/>
          </a:bodyPr>
          <a:lstStyle/>
          <a:p>
            <a:pPr marL="0" lvl="0" indent="0"/>
            <a:r>
              <a:rPr lang="en-IN" dirty="0" smtClean="0">
                <a:latin typeface="Centaur" panose="02030504050205020304" pitchFamily="18" charset="0"/>
              </a:rPr>
              <a:t>A Graphical </a:t>
            </a:r>
            <a:r>
              <a:rPr lang="en-IN" dirty="0">
                <a:latin typeface="Centaur" panose="02030504050205020304" pitchFamily="18" charset="0"/>
              </a:rPr>
              <a:t>modelling </a:t>
            </a:r>
            <a:r>
              <a:rPr lang="en-IN" dirty="0" smtClean="0">
                <a:latin typeface="Centaur" panose="02030504050205020304" pitchFamily="18" charset="0"/>
              </a:rPr>
              <a:t>technique </a:t>
            </a:r>
            <a:r>
              <a:rPr lang="en-GB" dirty="0" smtClean="0">
                <a:latin typeface="Centaur" panose="02030504050205020304" pitchFamily="18" charset="0"/>
              </a:rPr>
              <a:t>used </a:t>
            </a:r>
            <a:r>
              <a:rPr lang="en-GB" dirty="0">
                <a:latin typeface="Centaur" panose="02030504050205020304" pitchFamily="18" charset="0"/>
              </a:rPr>
              <a:t>to document object-oriented analysis and design results and independent of any specific design methodology. </a:t>
            </a:r>
            <a:endParaRPr dirty="0">
              <a:latin typeface="Centaur" panose="02030504050205020304" pitchFamily="18" charset="0"/>
            </a:endParaRPr>
          </a:p>
        </p:txBody>
      </p:sp>
      <p:sp>
        <p:nvSpPr>
          <p:cNvPr id="205" name="Google Shape;205;p35"/>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DFD Diagrams</a:t>
            </a:r>
            <a:endParaRPr dirty="0"/>
          </a:p>
        </p:txBody>
      </p:sp>
      <p:sp>
        <p:nvSpPr>
          <p:cNvPr id="206" name="Google Shape;206;p35"/>
          <p:cNvSpPr txBox="1">
            <a:spLocks noGrp="1"/>
          </p:cNvSpPr>
          <p:nvPr>
            <p:ph type="subTitle" idx="4"/>
          </p:nvPr>
        </p:nvSpPr>
        <p:spPr>
          <a:xfrm>
            <a:off x="4986338" y="2053600"/>
            <a:ext cx="3551606" cy="613472"/>
          </a:xfrm>
          <a:prstGeom prst="rect">
            <a:avLst/>
          </a:prstGeom>
        </p:spPr>
        <p:txBody>
          <a:bodyPr spcFirstLastPara="1" wrap="square" lIns="91425" tIns="91425" rIns="91425" bIns="91425" anchor="ctr" anchorCtr="0">
            <a:noAutofit/>
          </a:bodyPr>
          <a:lstStyle/>
          <a:p>
            <a:pPr marL="0" lvl="0" indent="0">
              <a:buSzPts val="1100"/>
            </a:pPr>
            <a:r>
              <a:rPr lang="en-GB" dirty="0">
                <a:latin typeface="Centaur" panose="02030504050205020304" pitchFamily="18" charset="0"/>
              </a:rPr>
              <a:t>DFD is used to modelled and decomposed functional </a:t>
            </a:r>
            <a:r>
              <a:rPr lang="en-GB" dirty="0" smtClean="0">
                <a:latin typeface="Centaur" panose="02030504050205020304" pitchFamily="18" charset="0"/>
              </a:rPr>
              <a:t>requirements and graphically </a:t>
            </a:r>
            <a:r>
              <a:rPr lang="en-GB" dirty="0">
                <a:latin typeface="Centaur" panose="02030504050205020304" pitchFamily="18" charset="0"/>
              </a:rPr>
              <a:t>represents the results of structured analysis.</a:t>
            </a:r>
            <a:endParaRPr dirty="0">
              <a:latin typeface="Centaur" panose="02030504050205020304" pitchFamily="18" charset="0"/>
            </a:endParaRPr>
          </a:p>
        </p:txBody>
      </p:sp>
      <p:sp>
        <p:nvSpPr>
          <p:cNvPr id="207" name="Google Shape;207;p35"/>
          <p:cNvSpPr txBox="1">
            <a:spLocks noGrp="1"/>
          </p:cNvSpPr>
          <p:nvPr>
            <p:ph type="subTitle" idx="5"/>
          </p:nvPr>
        </p:nvSpPr>
        <p:spPr>
          <a:xfrm>
            <a:off x="1349074" y="3351923"/>
            <a:ext cx="3191027"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State Chart Diagram</a:t>
            </a:r>
            <a:endParaRPr dirty="0"/>
          </a:p>
        </p:txBody>
      </p:sp>
      <p:sp>
        <p:nvSpPr>
          <p:cNvPr id="208" name="Google Shape;208;p35"/>
          <p:cNvSpPr txBox="1">
            <a:spLocks noGrp="1"/>
          </p:cNvSpPr>
          <p:nvPr>
            <p:ph type="subTitle" idx="6"/>
          </p:nvPr>
        </p:nvSpPr>
        <p:spPr>
          <a:xfrm>
            <a:off x="1025137" y="4031327"/>
            <a:ext cx="3394438" cy="375000"/>
          </a:xfrm>
          <a:prstGeom prst="rect">
            <a:avLst/>
          </a:prstGeom>
        </p:spPr>
        <p:txBody>
          <a:bodyPr spcFirstLastPara="1" wrap="square" lIns="91425" tIns="91425" rIns="91425" bIns="91425" anchor="ctr" anchorCtr="0">
            <a:noAutofit/>
          </a:bodyPr>
          <a:lstStyle/>
          <a:p>
            <a:pPr marL="0" lvl="0" indent="0"/>
            <a:r>
              <a:rPr lang="en-GB" dirty="0" smtClean="0">
                <a:latin typeface="Centaur" panose="02030504050205020304" pitchFamily="18" charset="0"/>
              </a:rPr>
              <a:t>Specifies </a:t>
            </a:r>
            <a:r>
              <a:rPr lang="en-GB" dirty="0">
                <a:latin typeface="Centaur" panose="02030504050205020304" pitchFamily="18" charset="0"/>
              </a:rPr>
              <a:t>event driven state changes of system</a:t>
            </a:r>
            <a:endParaRPr lang="en-GB" dirty="0">
              <a:latin typeface="Centaur" panose="02030504050205020304" pitchFamily="18" charset="0"/>
            </a:endParaRPr>
          </a:p>
        </p:txBody>
      </p:sp>
      <p:sp>
        <p:nvSpPr>
          <p:cNvPr id="209" name="Google Shape;209;p35"/>
          <p:cNvSpPr txBox="1">
            <a:spLocks noGrp="1"/>
          </p:cNvSpPr>
          <p:nvPr>
            <p:ph type="subTitle" idx="7"/>
          </p:nvPr>
        </p:nvSpPr>
        <p:spPr>
          <a:xfrm>
            <a:off x="5203349" y="3351923"/>
            <a:ext cx="3494083" cy="310800"/>
          </a:xfrm>
          <a:prstGeom prst="rect">
            <a:avLst/>
          </a:prstGeom>
        </p:spPr>
        <p:txBody>
          <a:bodyPr spcFirstLastPara="1" wrap="square" lIns="91425" tIns="91425" rIns="91425" bIns="91425" anchor="ctr" anchorCtr="0">
            <a:noAutofit/>
          </a:bodyPr>
          <a:lstStyle/>
          <a:p>
            <a:pPr marL="0" lvl="0" indent="0"/>
            <a:r>
              <a:rPr lang="en-IN" dirty="0" smtClean="0"/>
              <a:t>GUI</a:t>
            </a:r>
            <a:endParaRPr lang="en-IN" dirty="0"/>
          </a:p>
        </p:txBody>
      </p:sp>
      <p:sp>
        <p:nvSpPr>
          <p:cNvPr id="210" name="Google Shape;210;p35"/>
          <p:cNvSpPr txBox="1">
            <a:spLocks noGrp="1"/>
          </p:cNvSpPr>
          <p:nvPr>
            <p:ph type="subTitle" idx="8"/>
          </p:nvPr>
        </p:nvSpPr>
        <p:spPr>
          <a:xfrm>
            <a:off x="4986338" y="4032914"/>
            <a:ext cx="30723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Centaur" panose="02030504050205020304" pitchFamily="18" charset="0"/>
              </a:rPr>
              <a:t>User Interface</a:t>
            </a:r>
            <a:endParaRPr dirty="0">
              <a:latin typeface="Centaur" panose="02030504050205020304" pitchFamily="18" charset="0"/>
            </a:endParaRPr>
          </a:p>
        </p:txBody>
      </p:sp>
      <p:sp>
        <p:nvSpPr>
          <p:cNvPr id="211" name="Google Shape;211;p35"/>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212" name="Google Shape;212;p35"/>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sp>
        <p:nvSpPr>
          <p:cNvPr id="213" name="Google Shape;213;p35"/>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07</a:t>
            </a:r>
            <a:endParaRPr dirty="0"/>
          </a:p>
        </p:txBody>
      </p:sp>
      <p:sp>
        <p:nvSpPr>
          <p:cNvPr id="214" name="Google Shape;214;p35"/>
          <p:cNvSpPr txBox="1">
            <a:spLocks noGrp="1"/>
          </p:cNvSpPr>
          <p:nvPr>
            <p:ph type="title" idx="1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08</a:t>
            </a:r>
            <a:endParaRPr dirty="0"/>
          </a:p>
        </p:txBody>
      </p:sp>
      <p:cxnSp>
        <p:nvCxnSpPr>
          <p:cNvPr id="215" name="Google Shape;215;p35"/>
          <p:cNvCxnSpPr/>
          <p:nvPr/>
        </p:nvCxnSpPr>
        <p:spPr>
          <a:xfrm>
            <a:off x="3790650" y="1209571"/>
            <a:ext cx="15627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0127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6"/>
          <p:cNvSpPr/>
          <p:nvPr/>
        </p:nvSpPr>
        <p:spPr>
          <a:xfrm>
            <a:off x="1433850" y="155572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txBox="1">
            <a:spLocks noGrp="1"/>
          </p:cNvSpPr>
          <p:nvPr>
            <p:ph type="title"/>
          </p:nvPr>
        </p:nvSpPr>
        <p:spPr>
          <a:xfrm>
            <a:off x="4408017" y="2114315"/>
            <a:ext cx="4012969" cy="629119"/>
          </a:xfrm>
          <a:prstGeom prst="rect">
            <a:avLst/>
          </a:prstGeom>
        </p:spPr>
        <p:txBody>
          <a:bodyPr spcFirstLastPara="1" wrap="square" lIns="114300" tIns="91425" rIns="91425" bIns="91425" anchor="ctr" anchorCtr="0">
            <a:noAutofit/>
          </a:bodyPr>
          <a:lstStyle/>
          <a:p>
            <a:pPr marL="0" lvl="0" indent="0" algn="l" rtl="0">
              <a:spcBef>
                <a:spcPts val="0"/>
              </a:spcBef>
              <a:spcAft>
                <a:spcPts val="0"/>
              </a:spcAft>
              <a:buNone/>
            </a:pPr>
            <a:r>
              <a:rPr lang="en" sz="3200" dirty="0" smtClean="0">
                <a:latin typeface="Comic Sans MS" panose="030F0702030302020204" pitchFamily="66" charset="0"/>
              </a:rPr>
              <a:t>Problem Statement</a:t>
            </a:r>
            <a:endParaRPr sz="3200" dirty="0">
              <a:latin typeface="Comic Sans MS" panose="030F0702030302020204" pitchFamily="66" charset="0"/>
            </a:endParaRPr>
          </a:p>
        </p:txBody>
      </p:sp>
      <p:sp>
        <p:nvSpPr>
          <p:cNvPr id="222" name="Google Shape;222;p3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23" name="Google Shape;223;p36"/>
          <p:cNvCxnSpPr/>
          <p:nvPr/>
        </p:nvCxnSpPr>
        <p:spPr>
          <a:xfrm>
            <a:off x="5141666" y="2743434"/>
            <a:ext cx="2088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982589" y="190067"/>
            <a:ext cx="7366180" cy="504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u="sng" dirty="0" smtClean="0">
                <a:effectLst>
                  <a:outerShdw blurRad="38100" dist="38100" dir="2700000" algn="tl">
                    <a:srgbClr val="000000">
                      <a:alpha val="43137"/>
                    </a:srgbClr>
                  </a:outerShdw>
                </a:effectLst>
                <a:latin typeface="Constantia" panose="02030602050306030303" pitchFamily="18" charset="0"/>
              </a:rPr>
              <a:t>Problem Statement</a:t>
            </a:r>
            <a:endParaRPr sz="3200" u="sng" dirty="0">
              <a:effectLst>
                <a:outerShdw blurRad="38100" dist="38100" dir="2700000" algn="tl">
                  <a:srgbClr val="000000">
                    <a:alpha val="43137"/>
                  </a:srgbClr>
                </a:outerShdw>
              </a:effectLst>
              <a:latin typeface="Constantia" panose="02030602050306030303" pitchFamily="18" charset="0"/>
            </a:endParaRPr>
          </a:p>
        </p:txBody>
      </p:sp>
      <p:sp>
        <p:nvSpPr>
          <p:cNvPr id="196" name="Google Shape;196;p34"/>
          <p:cNvSpPr txBox="1">
            <a:spLocks noGrp="1"/>
          </p:cNvSpPr>
          <p:nvPr>
            <p:ph type="subTitle" idx="1"/>
          </p:nvPr>
        </p:nvSpPr>
        <p:spPr>
          <a:xfrm>
            <a:off x="262759" y="694564"/>
            <a:ext cx="8597462" cy="4360912"/>
          </a:xfrm>
          <a:prstGeom prst="rect">
            <a:avLst/>
          </a:prstGeom>
          <a:blipFill>
            <a:blip r:embed="rId3"/>
            <a:stretch>
              <a:fillRect/>
            </a:stretch>
          </a:blipFill>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600" dirty="0">
                <a:solidFill>
                  <a:schemeClr val="tx2">
                    <a:lumMod val="10000"/>
                  </a:schemeClr>
                </a:solidFill>
                <a:latin typeface="Constantia" panose="02030602050306030303" pitchFamily="18" charset="0"/>
              </a:rPr>
              <a:t>The attorney general’s office has requested us to develop a Judiciary Information System(JIS), to help handle court cases and also to make the past court cases easily </a:t>
            </a:r>
            <a:r>
              <a:rPr lang="en-GB" sz="1600" dirty="0" smtClean="0">
                <a:solidFill>
                  <a:schemeClr val="tx2">
                    <a:lumMod val="10000"/>
                  </a:schemeClr>
                </a:solidFill>
                <a:latin typeface="Constantia" panose="02030602050306030303" pitchFamily="18" charset="0"/>
              </a:rPr>
              <a:t>accessible to the </a:t>
            </a:r>
            <a:r>
              <a:rPr lang="en-GB" sz="1600" dirty="0">
                <a:solidFill>
                  <a:schemeClr val="tx2">
                    <a:lumMod val="10000"/>
                  </a:schemeClr>
                </a:solidFill>
                <a:latin typeface="Constantia" panose="02030602050306030303" pitchFamily="18" charset="0"/>
              </a:rPr>
              <a:t>lawyers and judges. </a:t>
            </a:r>
            <a:endParaRPr lang="en-GB" sz="1600" dirty="0" smtClean="0">
              <a:solidFill>
                <a:schemeClr val="tx2">
                  <a:lumMod val="10000"/>
                </a:schemeClr>
              </a:solidFill>
              <a:latin typeface="Constantia" panose="02030602050306030303" pitchFamily="18" charset="0"/>
            </a:endParaRPr>
          </a:p>
          <a:p>
            <a:pPr marL="171450" lvl="0" indent="-171450">
              <a:buFont typeface="Arial" panose="020B0604020202020204" pitchFamily="34" charset="0"/>
              <a:buChar char="•"/>
            </a:pPr>
            <a:r>
              <a:rPr lang="en-GB" sz="1600" dirty="0" smtClean="0">
                <a:solidFill>
                  <a:schemeClr val="tx2">
                    <a:lumMod val="10000"/>
                  </a:schemeClr>
                </a:solidFill>
                <a:latin typeface="Constantia" panose="02030602050306030303" pitchFamily="18" charset="0"/>
              </a:rPr>
              <a:t>Each </a:t>
            </a:r>
            <a:r>
              <a:rPr lang="en-GB" sz="1600" dirty="0">
                <a:solidFill>
                  <a:schemeClr val="tx2">
                    <a:lumMod val="10000"/>
                  </a:schemeClr>
                </a:solidFill>
                <a:latin typeface="Constantia" panose="02030602050306030303" pitchFamily="18" charset="0"/>
              </a:rPr>
              <a:t>court case is identified by a unique case identification number (CIN) which is generated by the computer. The registrar assigns a date of hearing for each case. </a:t>
            </a:r>
            <a:r>
              <a:rPr lang="en-GB" sz="1600" dirty="0" smtClean="0">
                <a:solidFill>
                  <a:schemeClr val="tx2">
                    <a:lumMod val="10000"/>
                  </a:schemeClr>
                </a:solidFill>
                <a:latin typeface="Constantia" panose="02030602050306030303" pitchFamily="18" charset="0"/>
              </a:rPr>
              <a:t>Other data maintained about a case include the name of the presiding judge, the public prosecutor, the starting date, and the expected completion date of a trial. </a:t>
            </a:r>
          </a:p>
          <a:p>
            <a:pPr marL="171450" lvl="0" indent="-171450">
              <a:buFont typeface="Arial" panose="020B0604020202020204" pitchFamily="34" charset="0"/>
              <a:buChar char="•"/>
            </a:pPr>
            <a:r>
              <a:rPr lang="en-GB" sz="1600" dirty="0" smtClean="0">
                <a:solidFill>
                  <a:schemeClr val="tx2">
                    <a:lumMod val="10000"/>
                  </a:schemeClr>
                </a:solidFill>
                <a:latin typeface="Constantia" panose="02030602050306030303" pitchFamily="18" charset="0"/>
              </a:rPr>
              <a:t>The </a:t>
            </a:r>
            <a:r>
              <a:rPr lang="en-GB" sz="1600" dirty="0">
                <a:solidFill>
                  <a:schemeClr val="tx2">
                    <a:lumMod val="10000"/>
                  </a:schemeClr>
                </a:solidFill>
                <a:latin typeface="Constantia" panose="02030602050306030303" pitchFamily="18" charset="0"/>
              </a:rPr>
              <a:t>lawyers and the judges need to refer to the past court cases. </a:t>
            </a:r>
            <a:r>
              <a:rPr lang="en-GB" sz="1600" dirty="0" smtClean="0">
                <a:solidFill>
                  <a:schemeClr val="tx2">
                    <a:lumMod val="10000"/>
                  </a:schemeClr>
                </a:solidFill>
                <a:latin typeface="Constantia" panose="02030602050306030303" pitchFamily="18" charset="0"/>
              </a:rPr>
              <a:t>It </a:t>
            </a:r>
            <a:r>
              <a:rPr lang="en-GB" sz="1600" dirty="0">
                <a:solidFill>
                  <a:schemeClr val="tx2">
                    <a:lumMod val="10000"/>
                  </a:schemeClr>
                </a:solidFill>
                <a:latin typeface="Constantia" panose="02030602050306030303" pitchFamily="18" charset="0"/>
              </a:rPr>
              <a:t>should be </a:t>
            </a:r>
            <a:r>
              <a:rPr lang="en-GB" sz="1600" dirty="0" smtClean="0">
                <a:solidFill>
                  <a:schemeClr val="tx2">
                    <a:lumMod val="10000"/>
                  </a:schemeClr>
                </a:solidFill>
                <a:latin typeface="Constantia" panose="02030602050306030303" pitchFamily="18" charset="0"/>
              </a:rPr>
              <a:t>possible to </a:t>
            </a:r>
            <a:r>
              <a:rPr lang="en-GB" sz="1600" dirty="0">
                <a:solidFill>
                  <a:schemeClr val="tx2">
                    <a:lumMod val="10000"/>
                  </a:schemeClr>
                </a:solidFill>
                <a:latin typeface="Constantia" panose="02030602050306030303" pitchFamily="18" charset="0"/>
              </a:rPr>
              <a:t>search for the history of past court cases by entering key words. However, the </a:t>
            </a:r>
            <a:r>
              <a:rPr lang="en-GB" sz="1600" dirty="0" smtClean="0">
                <a:solidFill>
                  <a:schemeClr val="tx2">
                    <a:lumMod val="10000"/>
                  </a:schemeClr>
                </a:solidFill>
                <a:latin typeface="Constantia" panose="02030602050306030303" pitchFamily="18" charset="0"/>
              </a:rPr>
              <a:t>lawyers should </a:t>
            </a:r>
            <a:r>
              <a:rPr lang="en-GB" sz="1600" dirty="0">
                <a:solidFill>
                  <a:schemeClr val="tx2">
                    <a:lumMod val="10000"/>
                  </a:schemeClr>
                </a:solidFill>
                <a:latin typeface="Constantia" panose="02030602050306030303" pitchFamily="18" charset="0"/>
              </a:rPr>
              <a:t>be charged for each time they see the details of a court case to recover some of </a:t>
            </a:r>
            <a:r>
              <a:rPr lang="en-GB" sz="1600" dirty="0" smtClean="0">
                <a:solidFill>
                  <a:schemeClr val="tx2">
                    <a:lumMod val="10000"/>
                  </a:schemeClr>
                </a:solidFill>
                <a:latin typeface="Constantia" panose="02030602050306030303" pitchFamily="18" charset="0"/>
              </a:rPr>
              <a:t>the computerization </a:t>
            </a:r>
            <a:r>
              <a:rPr lang="en-GB" sz="1600" dirty="0">
                <a:solidFill>
                  <a:schemeClr val="tx2">
                    <a:lumMod val="10000"/>
                  </a:schemeClr>
                </a:solidFill>
                <a:latin typeface="Constantia" panose="02030602050306030303" pitchFamily="18" charset="0"/>
              </a:rPr>
              <a:t>costs. </a:t>
            </a:r>
            <a:endParaRPr sz="1600" dirty="0">
              <a:solidFill>
                <a:schemeClr val="tx2">
                  <a:lumMod val="10000"/>
                </a:schemeClr>
              </a:solidFill>
              <a:latin typeface="Constantia" panose="02030602050306030303" pitchFamily="18" charset="0"/>
            </a:endParaRPr>
          </a:p>
        </p:txBody>
      </p:sp>
      <p:cxnSp>
        <p:nvCxnSpPr>
          <p:cNvPr id="197" name="Google Shape;197;p34"/>
          <p:cNvCxnSpPr/>
          <p:nvPr/>
        </p:nvCxnSpPr>
        <p:spPr>
          <a:xfrm>
            <a:off x="3884329" y="709744"/>
            <a:ext cx="15627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Shape 719"/>
        <p:cNvGrpSpPr/>
        <p:nvPr/>
      </p:nvGrpSpPr>
      <p:grpSpPr>
        <a:xfrm>
          <a:off x="0" y="0"/>
          <a:ext cx="0" cy="0"/>
          <a:chOff x="0" y="0"/>
          <a:chExt cx="0" cy="0"/>
        </a:xfrm>
      </p:grpSpPr>
      <p:sp>
        <p:nvSpPr>
          <p:cNvPr id="720" name="Google Shape;720;p54"/>
          <p:cNvSpPr/>
          <p:nvPr/>
        </p:nvSpPr>
        <p:spPr>
          <a:xfrm>
            <a:off x="5396250" y="1574775"/>
            <a:ext cx="2599500" cy="205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smtClean="0">
                <a:latin typeface="Algerian" panose="04020705040A02060702" pitchFamily="82" charset="0"/>
              </a:rPr>
              <a:t>Scope</a:t>
            </a:r>
            <a:endParaRPr dirty="0">
              <a:latin typeface="Algerian" panose="04020705040A02060702" pitchFamily="82" charset="0"/>
            </a:endParaRPr>
          </a:p>
        </p:txBody>
      </p:sp>
      <p:sp>
        <p:nvSpPr>
          <p:cNvPr id="722" name="Google Shape;722;p5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723" name="Google Shape;723;p54"/>
          <p:cNvCxnSpPr/>
          <p:nvPr/>
        </p:nvCxnSpPr>
        <p:spPr>
          <a:xfrm>
            <a:off x="2447702" y="2845778"/>
            <a:ext cx="15627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2269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extLst>
              <a:ext uri="{BEBA8EAE-BF5A-486C-A8C5-ECC9F3942E4B}">
                <a14:imgProps xmlns:a14="http://schemas.microsoft.com/office/drawing/2010/main">
                  <a14:imgLayer r:embed="rId3">
                    <a14:imgEffect>
                      <a14:colorTemperature colorTemp="7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458200" cy="4506686"/>
          </a:xfrm>
        </p:spPr>
        <p:txBody>
          <a:bodyPr/>
          <a:lstStyle/>
          <a:p>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The problems faced by courts, judiciary and public seeking justice in terms of backlogs, delays and expense are well known or Most of the bottlenecks identified by Judicial Commissions and Committees referring to delays, arrears and backlog be partly overcome if a sound judicial information system is introduced. Case Management, File Management and Docket Management will be vastly improved by resorting to the use of computers. In particular, the following </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are the areas where use of computer will result in enhanced productivity and reduction of delays</a:t>
            </a: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a:r>
            <a:b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b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1 ) Generation of Cause List and </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online </a:t>
            </a: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statistical reports.</a:t>
            </a:r>
            <a:b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b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2</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Daily </a:t>
            </a: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List generation with historical data of each case. </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a:r>
            <a:b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b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3</a:t>
            </a: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Word processing with standard templates including generation of notices/processes. </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a:r>
            <a:b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b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4</a:t>
            </a:r>
            <a:r>
              <a:rPr lang="en-GB"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 Feedback reports for use of various levels.</a:t>
            </a:r>
            <a:endParaRPr lang="en-IN"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endParaRPr>
          </a:p>
        </p:txBody>
      </p:sp>
      <p:sp>
        <p:nvSpPr>
          <p:cNvPr id="3" name="TextBox 2"/>
          <p:cNvSpPr txBox="1"/>
          <p:nvPr/>
        </p:nvSpPr>
        <p:spPr>
          <a:xfrm>
            <a:off x="3180464" y="467832"/>
            <a:ext cx="2706872" cy="461665"/>
          </a:xfrm>
          <a:prstGeom prst="rect">
            <a:avLst/>
          </a:prstGeom>
          <a:noFill/>
        </p:spPr>
        <p:txBody>
          <a:bodyPr wrap="square" rtlCol="0">
            <a:spAutoFit/>
          </a:bodyPr>
          <a:lstStyle/>
          <a:p>
            <a:pPr algn="ctr"/>
            <a:r>
              <a:rPr lang="en-GB" sz="2400" b="1" dirty="0" smtClean="0">
                <a:effectLst>
                  <a:outerShdw blurRad="38100" dist="38100" dir="2700000" algn="tl">
                    <a:srgbClr val="000000">
                      <a:alpha val="43137"/>
                    </a:srgbClr>
                  </a:outerShdw>
                </a:effectLst>
                <a:latin typeface="Algerian" panose="04020705040A02060702" pitchFamily="82" charset="0"/>
              </a:rPr>
              <a:t>Scope</a:t>
            </a:r>
            <a:endParaRPr lang="en-IN" sz="2400" b="1"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46839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extLst>
              <a:ext uri="{BEBA8EAE-BF5A-486C-A8C5-ECC9F3942E4B}">
                <a14:imgProps xmlns:a14="http://schemas.microsoft.com/office/drawing/2010/main">
                  <a14:imgLayer r:embed="rId4">
                    <a14:imgEffect>
                      <a14:colorTemperature colorTemp="7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458200" cy="4506686"/>
          </a:xfrm>
        </p:spPr>
        <p:txBody>
          <a:bodyPr/>
          <a:lstStyle/>
          <a:p>
            <a:r>
              <a:rPr lang="en-GB" sz="1600" b="0" dirty="0">
                <a:effectLst>
                  <a:outerShdw blurRad="38100" dist="38100" dir="2700000" algn="tl">
                    <a:srgbClr val="000000">
                      <a:alpha val="43137"/>
                    </a:srgbClr>
                  </a:outerShdw>
                </a:effectLst>
                <a:latin typeface="Constantia" panose="02030602050306030303" pitchFamily="18" charset="0"/>
              </a:rPr>
              <a:t>• The Judiciary Information System will </a:t>
            </a:r>
            <a:r>
              <a:rPr lang="en-GB" sz="1600" b="0" dirty="0" smtClean="0">
                <a:effectLst>
                  <a:outerShdw blurRad="38100" dist="38100" dir="2700000" algn="tl">
                    <a:srgbClr val="000000">
                      <a:alpha val="43137"/>
                    </a:srgbClr>
                  </a:outerShdw>
                </a:effectLst>
                <a:latin typeface="Constantia" panose="02030602050306030303" pitchFamily="18" charset="0"/>
              </a:rPr>
              <a:t>help </a:t>
            </a:r>
            <a:r>
              <a:rPr lang="en-GB" sz="1600" b="0" dirty="0">
                <a:effectLst>
                  <a:outerShdw blurRad="38100" dist="38100" dir="2700000" algn="tl">
                    <a:srgbClr val="000000">
                      <a:alpha val="43137"/>
                    </a:srgbClr>
                  </a:outerShdw>
                </a:effectLst>
                <a:latin typeface="Constantia" panose="02030602050306030303" pitchFamily="18" charset="0"/>
              </a:rPr>
              <a:t>handle court cases by maintaining a digital record and </a:t>
            </a:r>
            <a:r>
              <a:rPr lang="en-GB" sz="1600" b="0" dirty="0" smtClean="0">
                <a:effectLst>
                  <a:outerShdw blurRad="38100" dist="38100" dir="2700000" algn="tl">
                    <a:srgbClr val="000000">
                      <a:alpha val="43137"/>
                    </a:srgbClr>
                  </a:outerShdw>
                </a:effectLst>
                <a:latin typeface="Constantia" panose="02030602050306030303" pitchFamily="18" charset="0"/>
              </a:rPr>
              <a:t>data </a:t>
            </a:r>
            <a:r>
              <a:rPr lang="en-GB" sz="1600" b="0" dirty="0">
                <a:effectLst>
                  <a:outerShdw blurRad="38100" dist="38100" dir="2700000" algn="tl">
                    <a:srgbClr val="000000">
                      <a:alpha val="43137"/>
                    </a:srgbClr>
                  </a:outerShdw>
                </a:effectLst>
                <a:latin typeface="Constantia" panose="02030602050306030303" pitchFamily="18" charset="0"/>
              </a:rPr>
              <a:t>of past cases easily available to the lawyers and judges. </a:t>
            </a:r>
            <a:br>
              <a:rPr lang="en-GB" sz="1600" b="0" dirty="0">
                <a:effectLst>
                  <a:outerShdw blurRad="38100" dist="38100" dir="2700000" algn="tl">
                    <a:srgbClr val="000000">
                      <a:alpha val="43137"/>
                    </a:srgbClr>
                  </a:outerShdw>
                </a:effectLst>
                <a:latin typeface="Constantia" panose="02030602050306030303" pitchFamily="18" charset="0"/>
              </a:rPr>
            </a:br>
            <a:r>
              <a:rPr lang="en-GB" sz="1600" b="0" dirty="0">
                <a:effectLst>
                  <a:outerShdw blurRad="38100" dist="38100" dir="2700000" algn="tl">
                    <a:srgbClr val="000000">
                      <a:alpha val="43137"/>
                    </a:srgbClr>
                  </a:outerShdw>
                </a:effectLst>
                <a:latin typeface="Constantia" panose="02030602050306030303" pitchFamily="18" charset="0"/>
              </a:rPr>
              <a:t>• The Court registrar acts as the system administrator and </a:t>
            </a:r>
            <a:r>
              <a:rPr lang="en-GB" sz="1600" b="0" dirty="0" smtClean="0">
                <a:effectLst>
                  <a:outerShdw blurRad="38100" dist="38100" dir="2700000" algn="tl">
                    <a:srgbClr val="000000">
                      <a:alpha val="43137"/>
                    </a:srgbClr>
                  </a:outerShdw>
                </a:effectLst>
                <a:latin typeface="Constantia" panose="02030602050306030303" pitchFamily="18" charset="0"/>
              </a:rPr>
              <a:t>can enter </a:t>
            </a:r>
            <a:r>
              <a:rPr lang="en-GB" sz="1600" b="0" dirty="0">
                <a:effectLst>
                  <a:outerShdw blurRad="38100" dist="38100" dir="2700000" algn="tl">
                    <a:srgbClr val="000000">
                      <a:alpha val="43137"/>
                    </a:srgbClr>
                  </a:outerShdw>
                </a:effectLst>
                <a:latin typeface="Constantia" panose="02030602050306030303" pitchFamily="18" charset="0"/>
              </a:rPr>
              <a:t>a new case and maintain its details </a:t>
            </a:r>
            <a:r>
              <a:rPr lang="en-GB" sz="1600" b="0" dirty="0" smtClean="0">
                <a:effectLst>
                  <a:outerShdw blurRad="38100" dist="38100" dir="2700000" algn="tl">
                    <a:srgbClr val="000000">
                      <a:alpha val="43137"/>
                    </a:srgbClr>
                  </a:outerShdw>
                </a:effectLst>
                <a:latin typeface="Constantia" panose="02030602050306030303" pitchFamily="18" charset="0"/>
              </a:rPr>
              <a:t>until it’s closed, </a:t>
            </a:r>
            <a:r>
              <a:rPr lang="en-GB" sz="1600" b="0" dirty="0">
                <a:effectLst>
                  <a:outerShdw blurRad="38100" dist="38100" dir="2700000" algn="tl">
                    <a:srgbClr val="000000">
                      <a:alpha val="43137"/>
                    </a:srgbClr>
                  </a:outerShdw>
                </a:effectLst>
                <a:latin typeface="Constantia" panose="02030602050306030303" pitchFamily="18" charset="0"/>
              </a:rPr>
              <a:t>whereby it is archived and </a:t>
            </a:r>
            <a:r>
              <a:rPr lang="en-GB" sz="1600" b="0" dirty="0" smtClean="0">
                <a:effectLst>
                  <a:outerShdw blurRad="38100" dist="38100" dir="2700000" algn="tl">
                    <a:srgbClr val="000000">
                      <a:alpha val="43137"/>
                    </a:srgbClr>
                  </a:outerShdw>
                </a:effectLst>
                <a:latin typeface="Constantia" panose="02030602050306030303" pitchFamily="18" charset="0"/>
              </a:rPr>
              <a:t>recorded.</a:t>
            </a:r>
            <a:r>
              <a:rPr lang="en-GB" sz="1600" b="0" dirty="0">
                <a:effectLst>
                  <a:outerShdw blurRad="38100" dist="38100" dir="2700000" algn="tl">
                    <a:srgbClr val="000000">
                      <a:alpha val="43137"/>
                    </a:srgbClr>
                  </a:outerShdw>
                </a:effectLst>
                <a:latin typeface="Constantia" panose="02030602050306030303" pitchFamily="18" charset="0"/>
              </a:rPr>
              <a:t/>
            </a:r>
            <a:br>
              <a:rPr lang="en-GB" sz="1600" b="0" dirty="0">
                <a:effectLst>
                  <a:outerShdw blurRad="38100" dist="38100" dir="2700000" algn="tl">
                    <a:srgbClr val="000000">
                      <a:alpha val="43137"/>
                    </a:srgbClr>
                  </a:outerShdw>
                </a:effectLst>
                <a:latin typeface="Constantia" panose="02030602050306030303" pitchFamily="18" charset="0"/>
              </a:rPr>
            </a:br>
            <a:r>
              <a:rPr lang="en-GB" sz="1600" b="0" dirty="0">
                <a:effectLst>
                  <a:outerShdw blurRad="38100" dist="38100" dir="2700000" algn="tl">
                    <a:srgbClr val="000000">
                      <a:alpha val="43137"/>
                    </a:srgbClr>
                  </a:outerShdw>
                </a:effectLst>
                <a:latin typeface="Constantia" panose="02030602050306030303" pitchFamily="18" charset="0"/>
              </a:rPr>
              <a:t>• The </a:t>
            </a:r>
            <a:r>
              <a:rPr lang="en-GB" sz="1600" b="0" dirty="0" smtClean="0">
                <a:effectLst>
                  <a:outerShdw blurRad="38100" dist="38100" dir="2700000" algn="tl">
                    <a:srgbClr val="000000">
                      <a:alpha val="43137"/>
                    </a:srgbClr>
                  </a:outerShdw>
                </a:effectLst>
                <a:latin typeface="Constantia" panose="02030602050306030303" pitchFamily="18" charset="0"/>
              </a:rPr>
              <a:t>Lawyers </a:t>
            </a:r>
            <a:r>
              <a:rPr lang="en-GB" sz="1600" b="0" dirty="0">
                <a:effectLst>
                  <a:outerShdw blurRad="38100" dist="38100" dir="2700000" algn="tl">
                    <a:srgbClr val="000000">
                      <a:alpha val="43137"/>
                    </a:srgbClr>
                  </a:outerShdw>
                </a:effectLst>
                <a:latin typeface="Constantia" panose="02030602050306030303" pitchFamily="18" charset="0"/>
              </a:rPr>
              <a:t>and </a:t>
            </a:r>
            <a:r>
              <a:rPr lang="en-GB" sz="1600" b="0" dirty="0" smtClean="0">
                <a:effectLst>
                  <a:outerShdw blurRad="38100" dist="38100" dir="2700000" algn="tl">
                    <a:srgbClr val="000000">
                      <a:alpha val="43137"/>
                    </a:srgbClr>
                  </a:outerShdw>
                </a:effectLst>
                <a:latin typeface="Constantia" panose="02030602050306030303" pitchFamily="18" charset="0"/>
              </a:rPr>
              <a:t>Judges can </a:t>
            </a:r>
            <a:r>
              <a:rPr lang="en-GB" sz="1600" b="0" dirty="0">
                <a:effectLst>
                  <a:outerShdw blurRad="38100" dist="38100" dir="2700000" algn="tl">
                    <a:srgbClr val="000000">
                      <a:alpha val="43137"/>
                    </a:srgbClr>
                  </a:outerShdw>
                </a:effectLst>
                <a:latin typeface="Constantia" panose="02030602050306030303" pitchFamily="18" charset="0"/>
              </a:rPr>
              <a:t>only browse past cases without modifying any details. </a:t>
            </a:r>
            <a:br>
              <a:rPr lang="en-GB" sz="1600" b="0" dirty="0">
                <a:effectLst>
                  <a:outerShdw blurRad="38100" dist="38100" dir="2700000" algn="tl">
                    <a:srgbClr val="000000">
                      <a:alpha val="43137"/>
                    </a:srgbClr>
                  </a:outerShdw>
                </a:effectLst>
                <a:latin typeface="Constantia" panose="02030602050306030303" pitchFamily="18" charset="0"/>
              </a:rPr>
            </a:br>
            <a:r>
              <a:rPr lang="en-GB" sz="1600" b="0" dirty="0">
                <a:effectLst>
                  <a:outerShdw blurRad="38100" dist="38100" dir="2700000" algn="tl">
                    <a:srgbClr val="000000">
                      <a:alpha val="43137"/>
                    </a:srgbClr>
                  </a:outerShdw>
                </a:effectLst>
                <a:latin typeface="Constantia" panose="02030602050306030303" pitchFamily="18" charset="0"/>
              </a:rPr>
              <a:t>• The JIS will provide a common log-in interface to the registrar and all lawyers and judges </a:t>
            </a:r>
            <a:r>
              <a:rPr lang="en-GB" sz="1600" b="0" dirty="0" smtClean="0">
                <a:effectLst>
                  <a:outerShdw blurRad="38100" dist="38100" dir="2700000" algn="tl">
                    <a:srgbClr val="000000">
                      <a:alpha val="43137"/>
                    </a:srgbClr>
                  </a:outerShdw>
                </a:effectLst>
                <a:latin typeface="Constantia" panose="02030602050306030303" pitchFamily="18" charset="0"/>
              </a:rPr>
              <a:t>to access </a:t>
            </a:r>
            <a:r>
              <a:rPr lang="en-GB" sz="1600" b="0" dirty="0">
                <a:effectLst>
                  <a:outerShdw blurRad="38100" dist="38100" dir="2700000" algn="tl">
                    <a:srgbClr val="000000">
                      <a:alpha val="43137"/>
                    </a:srgbClr>
                  </a:outerShdw>
                </a:effectLst>
                <a:latin typeface="Constantia" panose="02030602050306030303" pitchFamily="18" charset="0"/>
              </a:rPr>
              <a:t>their </a:t>
            </a:r>
            <a:r>
              <a:rPr lang="en-GB" sz="1600" b="0" dirty="0" smtClean="0">
                <a:effectLst>
                  <a:outerShdw blurRad="38100" dist="38100" dir="2700000" algn="tl">
                    <a:srgbClr val="000000">
                      <a:alpha val="43137"/>
                    </a:srgbClr>
                  </a:outerShdw>
                </a:effectLst>
                <a:latin typeface="Constantia" panose="02030602050306030303" pitchFamily="18" charset="0"/>
              </a:rPr>
              <a:t>accounts</a:t>
            </a:r>
            <a:r>
              <a:rPr lang="en-GB" sz="1600" b="0" dirty="0">
                <a:effectLst>
                  <a:outerShdw blurRad="38100" dist="38100" dir="2700000" algn="tl">
                    <a:srgbClr val="000000">
                      <a:alpha val="43137"/>
                    </a:srgbClr>
                  </a:outerShdw>
                </a:effectLst>
                <a:latin typeface="Constantia" panose="02030602050306030303" pitchFamily="18" charset="0"/>
              </a:rPr>
              <a:t>. </a:t>
            </a:r>
            <a:r>
              <a:rPr lang="en-GB" sz="1600" b="0" dirty="0" smtClean="0">
                <a:effectLst>
                  <a:outerShdw blurRad="38100" dist="38100" dir="2700000" algn="tl">
                    <a:srgbClr val="000000">
                      <a:alpha val="43137"/>
                    </a:srgbClr>
                  </a:outerShdw>
                </a:effectLst>
                <a:latin typeface="Constantia" panose="02030602050306030303" pitchFamily="18" charset="0"/>
              </a:rPr>
              <a:t/>
            </a:r>
            <a:br>
              <a:rPr lang="en-GB" sz="1600" b="0" dirty="0" smtClean="0">
                <a:effectLst>
                  <a:outerShdw blurRad="38100" dist="38100" dir="2700000" algn="tl">
                    <a:srgbClr val="000000">
                      <a:alpha val="43137"/>
                    </a:srgbClr>
                  </a:outerShdw>
                </a:effectLst>
                <a:latin typeface="Constantia" panose="02030602050306030303" pitchFamily="18" charset="0"/>
              </a:rPr>
            </a:br>
            <a:r>
              <a:rPr lang="en-GB" sz="1600" b="0" dirty="0" smtClean="0">
                <a:effectLst>
                  <a:outerShdw blurRad="38100" dist="38100" dir="2700000" algn="tl">
                    <a:srgbClr val="000000">
                      <a:alpha val="43137"/>
                    </a:srgbClr>
                  </a:outerShdw>
                </a:effectLst>
                <a:latin typeface="Constantia" panose="02030602050306030303" pitchFamily="18" charset="0"/>
              </a:rPr>
              <a:t>• </a:t>
            </a:r>
            <a:r>
              <a:rPr lang="en-GB" sz="1600" b="0" dirty="0">
                <a:effectLst>
                  <a:outerShdw blurRad="38100" dist="38100" dir="2700000" algn="tl">
                    <a:srgbClr val="000000">
                      <a:alpha val="43137"/>
                    </a:srgbClr>
                  </a:outerShdw>
                </a:effectLst>
                <a:latin typeface="Constantia" panose="02030602050306030303" pitchFamily="18" charset="0"/>
              </a:rPr>
              <a:t>The </a:t>
            </a:r>
            <a:r>
              <a:rPr lang="en-GB" sz="1600" b="0" dirty="0" smtClean="0">
                <a:effectLst>
                  <a:outerShdw blurRad="38100" dist="38100" dir="2700000" algn="tl">
                    <a:srgbClr val="000000">
                      <a:alpha val="43137"/>
                    </a:srgbClr>
                  </a:outerShdw>
                </a:effectLst>
                <a:latin typeface="Constantia" panose="02030602050306030303" pitchFamily="18" charset="0"/>
              </a:rPr>
              <a:t>Judges </a:t>
            </a:r>
            <a:r>
              <a:rPr lang="en-GB" sz="1600" b="0" dirty="0">
                <a:effectLst>
                  <a:outerShdw blurRad="38100" dist="38100" dir="2700000" algn="tl">
                    <a:srgbClr val="000000">
                      <a:alpha val="43137"/>
                    </a:srgbClr>
                  </a:outerShdw>
                </a:effectLst>
                <a:latin typeface="Constantia" panose="02030602050306030303" pitchFamily="18" charset="0"/>
              </a:rPr>
              <a:t>would be able to browse through the old cases </a:t>
            </a:r>
            <a:r>
              <a:rPr lang="en-GB" sz="1600" b="0" dirty="0" smtClean="0">
                <a:effectLst>
                  <a:outerShdw blurRad="38100" dist="38100" dir="2700000" algn="tl">
                    <a:srgbClr val="000000">
                      <a:alpha val="43137"/>
                    </a:srgbClr>
                  </a:outerShdw>
                </a:effectLst>
                <a:latin typeface="Constantia" panose="02030602050306030303" pitchFamily="18" charset="0"/>
              </a:rPr>
              <a:t>for judgment </a:t>
            </a:r>
            <a:r>
              <a:rPr lang="en-GB" sz="1600" b="0" dirty="0">
                <a:effectLst>
                  <a:outerShdw blurRad="38100" dist="38100" dir="2700000" algn="tl">
                    <a:srgbClr val="000000">
                      <a:alpha val="43137"/>
                    </a:srgbClr>
                  </a:outerShdw>
                </a:effectLst>
                <a:latin typeface="Constantia" panose="02030602050306030303" pitchFamily="18" charset="0"/>
              </a:rPr>
              <a:t>and to examine the lines of the judgment </a:t>
            </a:r>
            <a:r>
              <a:rPr lang="en-GB" sz="1600" b="0" dirty="0" smtClean="0">
                <a:effectLst>
                  <a:outerShdw blurRad="38100" dist="38100" dir="2700000" algn="tl">
                    <a:srgbClr val="000000">
                      <a:alpha val="43137"/>
                    </a:srgbClr>
                  </a:outerShdw>
                </a:effectLst>
                <a:latin typeface="Constantia" panose="02030602050306030303" pitchFamily="18" charset="0"/>
              </a:rPr>
              <a:t>from similar </a:t>
            </a:r>
            <a:r>
              <a:rPr lang="en-GB" sz="1600" b="0" dirty="0">
                <a:effectLst>
                  <a:outerShdw blurRad="38100" dist="38100" dir="2700000" algn="tl">
                    <a:srgbClr val="000000">
                      <a:alpha val="43137"/>
                    </a:srgbClr>
                  </a:outerShdw>
                </a:effectLst>
                <a:latin typeface="Constantia" panose="02030602050306030303" pitchFamily="18" charset="0"/>
              </a:rPr>
              <a:t>cases</a:t>
            </a:r>
            <a:r>
              <a:rPr lang="en-GB" sz="1600" b="0" dirty="0" smtClean="0">
                <a:effectLst>
                  <a:outerShdw blurRad="38100" dist="38100" dir="2700000" algn="tl">
                    <a:srgbClr val="000000">
                      <a:alpha val="43137"/>
                    </a:srgbClr>
                  </a:outerShdw>
                </a:effectLst>
                <a:latin typeface="Constantia" panose="02030602050306030303" pitchFamily="18" charset="0"/>
              </a:rPr>
              <a:t>.</a:t>
            </a:r>
            <a:br>
              <a:rPr lang="en-GB" sz="1600" b="0" dirty="0" smtClean="0">
                <a:effectLst>
                  <a:outerShdw blurRad="38100" dist="38100" dir="2700000" algn="tl">
                    <a:srgbClr val="000000">
                      <a:alpha val="43137"/>
                    </a:srgbClr>
                  </a:outerShdw>
                </a:effectLst>
                <a:latin typeface="Constantia" panose="02030602050306030303" pitchFamily="18" charset="0"/>
              </a:rPr>
            </a:br>
            <a:r>
              <a:rPr lang="en-GB" sz="1600" b="0" dirty="0" smtClean="0">
                <a:effectLst>
                  <a:outerShdw blurRad="38100" dist="38100" dir="2700000" algn="tl">
                    <a:srgbClr val="000000">
                      <a:alpha val="43137"/>
                    </a:srgbClr>
                  </a:outerShdw>
                </a:effectLst>
                <a:latin typeface="Constantia" panose="02030602050306030303" pitchFamily="18" charset="0"/>
              </a:rPr>
              <a:t>• </a:t>
            </a:r>
            <a:r>
              <a:rPr lang="en-GB" sz="1600" b="0" dirty="0">
                <a:effectLst>
                  <a:outerShdw blurRad="38100" dist="38100" dir="2700000" algn="tl">
                    <a:srgbClr val="000000">
                      <a:alpha val="43137"/>
                    </a:srgbClr>
                  </a:outerShdw>
                </a:effectLst>
                <a:latin typeface="Constantia" panose="02030602050306030303" pitchFamily="18" charset="0"/>
              </a:rPr>
              <a:t>It would be possible to search for the history of past court cases by entering keywords. </a:t>
            </a:r>
            <a:r>
              <a:rPr lang="en-GB" sz="1600" b="0" dirty="0" smtClean="0">
                <a:effectLst>
                  <a:outerShdw blurRad="38100" dist="38100" dir="2700000" algn="tl">
                    <a:srgbClr val="000000">
                      <a:alpha val="43137"/>
                    </a:srgbClr>
                  </a:outerShdw>
                </a:effectLst>
                <a:latin typeface="Constantia" panose="02030602050306030303" pitchFamily="18" charset="0"/>
              </a:rPr>
              <a:t/>
            </a:r>
            <a:br>
              <a:rPr lang="en-GB" sz="1600" b="0" dirty="0" smtClean="0">
                <a:effectLst>
                  <a:outerShdw blurRad="38100" dist="38100" dir="2700000" algn="tl">
                    <a:srgbClr val="000000">
                      <a:alpha val="43137"/>
                    </a:srgbClr>
                  </a:outerShdw>
                </a:effectLst>
                <a:latin typeface="Constantia" panose="02030602050306030303" pitchFamily="18" charset="0"/>
              </a:rPr>
            </a:br>
            <a:r>
              <a:rPr lang="en-GB" sz="1600" b="0" dirty="0" smtClean="0">
                <a:effectLst>
                  <a:outerShdw blurRad="38100" dist="38100" dir="2700000" algn="tl">
                    <a:srgbClr val="000000">
                      <a:alpha val="43137"/>
                    </a:srgbClr>
                  </a:outerShdw>
                </a:effectLst>
                <a:latin typeface="Constantia" panose="02030602050306030303" pitchFamily="18" charset="0"/>
              </a:rPr>
              <a:t>• </a:t>
            </a:r>
            <a:r>
              <a:rPr lang="en-GB" sz="1600" b="0" dirty="0">
                <a:effectLst>
                  <a:outerShdw blurRad="38100" dist="38100" dir="2700000" algn="tl">
                    <a:srgbClr val="000000">
                      <a:alpha val="43137"/>
                    </a:srgbClr>
                  </a:outerShdw>
                </a:effectLst>
                <a:latin typeface="Constantia" panose="02030602050306030303" pitchFamily="18" charset="0"/>
              </a:rPr>
              <a:t>The </a:t>
            </a:r>
            <a:r>
              <a:rPr lang="en-GB" sz="1600" b="0" dirty="0" smtClean="0">
                <a:effectLst>
                  <a:outerShdw blurRad="38100" dist="38100" dir="2700000" algn="tl">
                    <a:srgbClr val="000000">
                      <a:alpha val="43137"/>
                    </a:srgbClr>
                  </a:outerShdw>
                </a:effectLst>
                <a:latin typeface="Constantia" panose="02030602050306030303" pitchFamily="18" charset="0"/>
              </a:rPr>
              <a:t>Lawyers would </a:t>
            </a:r>
            <a:r>
              <a:rPr lang="en-GB" sz="1600" b="0" dirty="0">
                <a:effectLst>
                  <a:outerShdw blurRad="38100" dist="38100" dir="2700000" algn="tl">
                    <a:srgbClr val="000000">
                      <a:alpha val="43137"/>
                    </a:srgbClr>
                  </a:outerShdw>
                </a:effectLst>
                <a:latin typeface="Constantia" panose="02030602050306030303" pitchFamily="18" charset="0"/>
              </a:rPr>
              <a:t>be charged for each old case they browse</a:t>
            </a:r>
            <a:r>
              <a:rPr lang="en-GB" sz="1600" b="0" dirty="0" smtClean="0">
                <a:effectLst>
                  <a:outerShdw blurRad="38100" dist="38100" dir="2700000" algn="tl">
                    <a:srgbClr val="000000">
                      <a:alpha val="43137"/>
                    </a:srgbClr>
                  </a:outerShdw>
                </a:effectLst>
                <a:latin typeface="Constantia" panose="02030602050306030303" pitchFamily="18" charset="0"/>
              </a:rPr>
              <a:t>.</a:t>
            </a:r>
            <a:br>
              <a:rPr lang="en-GB" sz="1600" b="0" dirty="0" smtClean="0">
                <a:effectLst>
                  <a:outerShdw blurRad="38100" dist="38100" dir="2700000" algn="tl">
                    <a:srgbClr val="000000">
                      <a:alpha val="43137"/>
                    </a:srgbClr>
                  </a:outerShdw>
                </a:effectLst>
                <a:latin typeface="Constantia" panose="02030602050306030303" pitchFamily="18" charset="0"/>
              </a:rPr>
            </a:br>
            <a:r>
              <a:rPr lang="en-GB" sz="1600" b="0" dirty="0" smtClean="0">
                <a:effectLst>
                  <a:outerShdw blurRad="38100" dist="38100" dir="2700000" algn="tl">
                    <a:srgbClr val="000000">
                      <a:alpha val="43137"/>
                    </a:srgbClr>
                  </a:outerShdw>
                </a:effectLst>
                <a:latin typeface="Constantia" panose="02030602050306030303" pitchFamily="18" charset="0"/>
              </a:rPr>
              <a:t>• The Registrar can </a:t>
            </a:r>
            <a:r>
              <a:rPr lang="en-GB" sz="1600" b="0" dirty="0">
                <a:effectLst>
                  <a:outerShdw blurRad="38100" dist="38100" dir="2700000" algn="tl">
                    <a:srgbClr val="000000">
                      <a:alpha val="43137"/>
                    </a:srgbClr>
                  </a:outerShdw>
                </a:effectLst>
                <a:latin typeface="Constantia" panose="02030602050306030303" pitchFamily="18" charset="0"/>
              </a:rPr>
              <a:t>see the details of the currently pending cases and the cases which have been resolved or the status of any particular </a:t>
            </a:r>
            <a:r>
              <a:rPr lang="en-GB" sz="1600" b="0" dirty="0" smtClean="0">
                <a:effectLst>
                  <a:outerShdw blurRad="38100" dist="38100" dir="2700000" algn="tl">
                    <a:srgbClr val="000000">
                      <a:alpha val="43137"/>
                    </a:srgbClr>
                  </a:outerShdw>
                </a:effectLst>
                <a:latin typeface="Constantia" panose="02030602050306030303" pitchFamily="18" charset="0"/>
              </a:rPr>
              <a:t>case</a:t>
            </a:r>
            <a:r>
              <a:rPr lang="en-GB" sz="1600" b="0" dirty="0" smtClean="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rPr>
              <a:t>.</a:t>
            </a:r>
            <a:endParaRPr lang="en-IN" sz="1600" b="0" dirty="0">
              <a:solidFill>
                <a:schemeClr val="bg1"/>
              </a:solidFill>
              <a:effectLst>
                <a:outerShdw blurRad="38100" dist="38100" dir="2700000" algn="tl">
                  <a:srgbClr val="000000">
                    <a:alpha val="43137"/>
                  </a:srgbClr>
                </a:outerShdw>
              </a:effectLst>
              <a:latin typeface="Constantia" panose="02030602050306030303" pitchFamily="18" charset="0"/>
              <a:ea typeface="Microsoft YaHei UI Light" panose="020B0502040204020203" pitchFamily="34" charset="-122"/>
            </a:endParaRPr>
          </a:p>
        </p:txBody>
      </p:sp>
    </p:spTree>
    <p:extLst>
      <p:ext uri="{BB962C8B-B14F-4D97-AF65-F5344CB8AC3E}">
        <p14:creationId xmlns:p14="http://schemas.microsoft.com/office/powerpoint/2010/main" val="1277025439"/>
      </p:ext>
    </p:extLst>
  </p:cSld>
  <p:clrMapOvr>
    <a:masterClrMapping/>
  </p:clrMapOvr>
</p:sld>
</file>

<file path=ppt/theme/theme1.xml><?xml version="1.0" encoding="utf-8"?>
<a:theme xmlns:a="http://schemas.openxmlformats.org/drawingml/2006/main" name="Suits &amp; Lawyers Firm Profile by Slidesgo">
  <a:themeElements>
    <a:clrScheme name="Simple Light">
      <a:dk1>
        <a:srgbClr val="2A2828"/>
      </a:dk1>
      <a:lt1>
        <a:srgbClr val="FFFFFF"/>
      </a:lt1>
      <a:dk2>
        <a:srgbClr val="F7F7F7"/>
      </a:dk2>
      <a:lt2>
        <a:srgbClr val="F7F7F7"/>
      </a:lt2>
      <a:accent1>
        <a:srgbClr val="E9B249"/>
      </a:accent1>
      <a:accent2>
        <a:srgbClr val="2A2828"/>
      </a:accent2>
      <a:accent3>
        <a:srgbClr val="F7F7F7"/>
      </a:accent3>
      <a:accent4>
        <a:srgbClr val="F7F7F7"/>
      </a:accent4>
      <a:accent5>
        <a:srgbClr val="2A2828"/>
      </a:accent5>
      <a:accent6>
        <a:srgbClr val="F7F7F7"/>
      </a:accent6>
      <a:hlink>
        <a:srgbClr val="2A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577</TotalTime>
  <Words>805</Words>
  <Application>Microsoft Office PowerPoint</Application>
  <PresentationFormat>On-screen Show (16:9)</PresentationFormat>
  <Paragraphs>104</Paragraphs>
  <Slides>35</Slides>
  <Notes>19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35</vt:i4>
      </vt:variant>
    </vt:vector>
  </HeadingPairs>
  <TitlesOfParts>
    <vt:vector size="51" baseType="lpstr">
      <vt:lpstr>Microsoft YaHei UI Light</vt:lpstr>
      <vt:lpstr>Algerian</vt:lpstr>
      <vt:lpstr>Arial</vt:lpstr>
      <vt:lpstr>Calibri</vt:lpstr>
      <vt:lpstr>Calibri Light</vt:lpstr>
      <vt:lpstr>Centaur</vt:lpstr>
      <vt:lpstr>Comic Sans MS</vt:lpstr>
      <vt:lpstr>Constantia</vt:lpstr>
      <vt:lpstr>Lato</vt:lpstr>
      <vt:lpstr>Montserrat Medium</vt:lpstr>
      <vt:lpstr>Nanum Myeongjo</vt:lpstr>
      <vt:lpstr>Open Sans</vt:lpstr>
      <vt:lpstr>Open Sans Light</vt:lpstr>
      <vt:lpstr>Playfair Display</vt:lpstr>
      <vt:lpstr>Suits &amp; Lawyers Firm Profile by Slidesgo</vt:lpstr>
      <vt:lpstr>Office Theme</vt:lpstr>
      <vt:lpstr>GROUP – 4  presentation</vt:lpstr>
      <vt:lpstr>PowerPoint Presentation</vt:lpstr>
      <vt:lpstr>Table of Contents</vt:lpstr>
      <vt:lpstr>Table of Contents</vt:lpstr>
      <vt:lpstr>Problem Statement</vt:lpstr>
      <vt:lpstr>Problem Statement</vt:lpstr>
      <vt:lpstr>Scope</vt:lpstr>
      <vt:lpstr>The problems faced by courts, judiciary and public seeking justice in terms of backlogs, delays and expense are well known or Most of the bottlenecks identified by Judicial Commissions and Committees referring to delays, arrears and backlog be partly overcome if a sound judicial information system is introduced. Case Management, File Management and Docket Management will be vastly improved by resorting to the use of computers. In particular, the following are the areas where use of computer will result in enhanced productivity and reduction of delays 1 ) Generation of Cause List and online statistical reports. 2) Daily List generation with historical data of each case.  3) Word processing with standard templates including generation of notices/processes.  4) Feedback reports for use of various levels.</vt:lpstr>
      <vt:lpstr>• The Judiciary Information System will help handle court cases by maintaining a digital record and data of past cases easily available to the lawyers and judges.  • The Court registrar acts as the system administrator and can enter a new case and maintain its details until it’s closed, whereby it is archived and recorded. • The Lawyers and Judges can only browse past cases without modifying any details.  • The JIS will provide a common log-in interface to the registrar and all lawyers and judges to access their accounts.  • The Judges would be able to browse through the old cases for judgment and to examine the lines of the judgment from similar cases. • It would be possible to search for the history of past court cases by entering keywords.  • The Lawyers would be charged for each old case they browse. • The Registrar can see the details of the currently pending cases and the cases which have been resolved or the status of any particular case.</vt:lpstr>
      <vt:lpstr>3.Functional Requirements</vt:lpstr>
      <vt:lpstr>Log-In :   </vt:lpstr>
      <vt:lpstr>PowerPoint Presentation</vt:lpstr>
      <vt:lpstr>PowerPoint Presentation</vt:lpstr>
      <vt:lpstr>Judge</vt:lpstr>
      <vt:lpstr>4.Non-Functional Requirements</vt:lpstr>
      <vt:lpstr>Non-Functional Requirements</vt:lpstr>
      <vt:lpstr>5.UML Diagrams</vt:lpstr>
      <vt:lpstr>Use Case Diagram</vt:lpstr>
      <vt:lpstr>PowerPoint Presentation</vt:lpstr>
      <vt:lpstr>PowerPoint Presentation</vt:lpstr>
      <vt:lpstr>PowerPoint Presentation</vt:lpstr>
      <vt:lpstr>PowerPoint Presentation</vt:lpstr>
      <vt:lpstr>PowerPoint Presentation</vt:lpstr>
      <vt:lpstr>6.DFD Diagrams</vt:lpstr>
      <vt:lpstr>PowerPoint Presentation</vt:lpstr>
      <vt:lpstr>PowerPoint Presentation</vt:lpstr>
      <vt:lpstr>PowerPoint Presentation</vt:lpstr>
      <vt:lpstr>7.State Chart Diagram</vt:lpstr>
      <vt:lpstr>PowerPoint Presentation</vt:lpstr>
      <vt:lpstr>8.GUI</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Kusal</cp:lastModifiedBy>
  <cp:revision>37</cp:revision>
  <dcterms:modified xsi:type="dcterms:W3CDTF">2022-04-05T18:08:00Z</dcterms:modified>
</cp:coreProperties>
</file>